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60" r:id="rId5"/>
    <p:sldId id="850" r:id="rId6"/>
    <p:sldId id="3229" r:id="rId7"/>
    <p:sldId id="640" r:id="rId8"/>
    <p:sldId id="3074" r:id="rId9"/>
    <p:sldId id="259" r:id="rId10"/>
    <p:sldId id="3192" r:id="rId11"/>
    <p:sldId id="3153" r:id="rId12"/>
    <p:sldId id="3162" r:id="rId13"/>
    <p:sldId id="3193" r:id="rId14"/>
    <p:sldId id="3194" r:id="rId15"/>
    <p:sldId id="3227" r:id="rId16"/>
    <p:sldId id="3195" r:id="rId17"/>
    <p:sldId id="3197" r:id="rId18"/>
    <p:sldId id="3198" r:id="rId19"/>
    <p:sldId id="3200" r:id="rId20"/>
    <p:sldId id="3199" r:id="rId21"/>
    <p:sldId id="3201" r:id="rId22"/>
    <p:sldId id="3202" r:id="rId23"/>
    <p:sldId id="3206" r:id="rId24"/>
    <p:sldId id="3203" r:id="rId25"/>
    <p:sldId id="3204" r:id="rId26"/>
    <p:sldId id="3205" r:id="rId27"/>
    <p:sldId id="3208" r:id="rId28"/>
    <p:sldId id="3209" r:id="rId29"/>
    <p:sldId id="3210" r:id="rId30"/>
    <p:sldId id="3211" r:id="rId31"/>
    <p:sldId id="3212" r:id="rId32"/>
    <p:sldId id="3207" r:id="rId33"/>
    <p:sldId id="3213" r:id="rId34"/>
    <p:sldId id="3215" r:id="rId35"/>
    <p:sldId id="3214" r:id="rId36"/>
    <p:sldId id="3217" r:id="rId37"/>
    <p:sldId id="3216" r:id="rId38"/>
    <p:sldId id="3218" r:id="rId39"/>
    <p:sldId id="3219" r:id="rId40"/>
    <p:sldId id="3220" r:id="rId41"/>
    <p:sldId id="3221" r:id="rId42"/>
    <p:sldId id="3222" r:id="rId43"/>
    <p:sldId id="3223" r:id="rId44"/>
    <p:sldId id="3225" r:id="rId45"/>
    <p:sldId id="3224" r:id="rId46"/>
    <p:sldId id="323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E7C71C-B683-790A-E6B9-136658D78930}" name="Serife Tutumlu" initials="ST" userId="S::serife@miles-research.com::0cff68fb-a23c-4e0f-b4ce-0d3ee0e291ff" providerId="AD"/>
  <p188:author id="{2076EE28-B05A-FDB6-626A-FCF8C9423410}" name="Tessa van Broekhoven" initials="Tv" userId="S::tessa@miles-research.com::b4217de4-9643-41b4-9ec7-2edb4871b9e5" providerId="AD"/>
  <p188:author id="{D285C9D9-8B4C-0328-B320-0053725BDA40}" name="Nicole van Dartel" initials="" userId="S::vandartel@miles-research.com::da59fafb-fabe-422a-b9ec-d2b7c39aba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F2"/>
    <a:srgbClr val="F68712"/>
    <a:srgbClr val="221C52"/>
    <a:srgbClr val="00B0F0"/>
    <a:srgbClr val="372E89"/>
    <a:srgbClr val="1E7DCA"/>
    <a:srgbClr val="0070C0"/>
    <a:srgbClr val="80CC28"/>
    <a:srgbClr val="7030A0"/>
    <a:srgbClr val="382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26"/>
  </p:normalViewPr>
  <p:slideViewPr>
    <p:cSldViewPr snapToGrid="0">
      <p:cViewPr varScale="1">
        <p:scale>
          <a:sx n="123" d="100"/>
          <a:sy n="123" d="100"/>
        </p:scale>
        <p:origin x="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werkblad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werkblad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werkblad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werkblad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werkblad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werkblad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werkblad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werkblad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werkblad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werkblad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werkblad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werkblad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werkblad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werkblad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werkblad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werkblad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werkblad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werkblad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werkblad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werkblad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werkblad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werkblad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werkblad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werkblad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werkblad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werkblad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werkblad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werkblad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werkblad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werkblad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werkblad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werkblad40.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werkblad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werkblad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werkblad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werkblad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werkblad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US" sz="108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GB" sz="1500" i="0" err="1"/>
              <a:t>Fitheid</a:t>
            </a:r>
            <a:r>
              <a:rPr lang="en-GB" sz="1500" i="0"/>
              <a:t> 2021 Q2 t/m 2023 Q4 (</a:t>
            </a:r>
            <a:r>
              <a:rPr lang="en-GB" sz="1500" i="0" err="1"/>
              <a:t>gemiddelde</a:t>
            </a:r>
            <a:r>
              <a:rPr lang="en-GB" sz="1500" i="0"/>
              <a:t> scores 10-puntsschaal) </a:t>
            </a:r>
            <a:endParaRPr lang="nl-NL" sz="1500" i="0"/>
          </a:p>
        </c:rich>
      </c:tx>
      <c:layout>
        <c:manualLayout>
          <c:xMode val="edge"/>
          <c:yMode val="edge"/>
          <c:x val="0.22890081763115774"/>
          <c:y val="8.7168709966645067E-2"/>
        </c:manualLayout>
      </c:layout>
      <c:overlay val="0"/>
      <c:spPr>
        <a:noFill/>
        <a:ln>
          <a:noFill/>
        </a:ln>
        <a:effectLst/>
      </c:spPr>
      <c:txPr>
        <a:bodyPr rot="0" spcFirstLastPara="1" vertOverflow="ellipsis" vert="horz" wrap="square" anchor="ctr" anchorCtr="1"/>
        <a:lstStyle/>
        <a:p>
          <a:pPr algn="l" rtl="0">
            <a:defRPr lang="en-US" sz="108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Blad1!$B$1</c:f>
              <c:strCache>
                <c:ptCount val="1"/>
                <c:pt idx="0">
                  <c:v>Fysiek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Blad1!$A$2:$A$12</c:f>
              <c:strCache>
                <c:ptCount val="11"/>
                <c:pt idx="0">
                  <c:v>21 Q2</c:v>
                </c:pt>
                <c:pt idx="1">
                  <c:v>21 Q3</c:v>
                </c:pt>
                <c:pt idx="2">
                  <c:v>21 Q4</c:v>
                </c:pt>
                <c:pt idx="3">
                  <c:v>22 Q1</c:v>
                </c:pt>
                <c:pt idx="4">
                  <c:v>22 Q2</c:v>
                </c:pt>
                <c:pt idx="5">
                  <c:v>22 Q3</c:v>
                </c:pt>
                <c:pt idx="6">
                  <c:v>22 Q4</c:v>
                </c:pt>
                <c:pt idx="7">
                  <c:v>23 Q1</c:v>
                </c:pt>
                <c:pt idx="8">
                  <c:v>23 Q2</c:v>
                </c:pt>
                <c:pt idx="9">
                  <c:v>23 Q3</c:v>
                </c:pt>
                <c:pt idx="10">
                  <c:v>23 Q4</c:v>
                </c:pt>
              </c:strCache>
            </c:strRef>
          </c:cat>
          <c:val>
            <c:numRef>
              <c:f>Blad1!$B$2:$B$12</c:f>
              <c:numCache>
                <c:formatCode>0.0</c:formatCode>
                <c:ptCount val="11"/>
                <c:pt idx="0">
                  <c:v>6.9265402843601853</c:v>
                </c:pt>
                <c:pt idx="1">
                  <c:v>6.9265402843601853</c:v>
                </c:pt>
                <c:pt idx="2" formatCode="General">
                  <c:v>7</c:v>
                </c:pt>
                <c:pt idx="3">
                  <c:v>6.9077412513255547</c:v>
                </c:pt>
                <c:pt idx="4">
                  <c:v>6.9869163673678871</c:v>
                </c:pt>
                <c:pt idx="5">
                  <c:v>6.8450244698205545</c:v>
                </c:pt>
                <c:pt idx="6">
                  <c:v>7.1808604038630381</c:v>
                </c:pt>
                <c:pt idx="7">
                  <c:v>6.9</c:v>
                </c:pt>
                <c:pt idx="8">
                  <c:v>7.1</c:v>
                </c:pt>
                <c:pt idx="9">
                  <c:v>7.3008021390374314</c:v>
                </c:pt>
                <c:pt idx="10">
                  <c:v>7.03162393162392</c:v>
                </c:pt>
              </c:numCache>
            </c:numRef>
          </c:val>
          <c:extLst>
            <c:ext xmlns:c16="http://schemas.microsoft.com/office/drawing/2014/chart" uri="{C3380CC4-5D6E-409C-BE32-E72D297353CC}">
              <c16:uniqueId val="{0000000A-2B45-4CA6-8930-3913B8175EF8}"/>
            </c:ext>
          </c:extLst>
        </c:ser>
        <c:ser>
          <c:idx val="1"/>
          <c:order val="1"/>
          <c:tx>
            <c:strRef>
              <c:f>Blad1!$C$1</c:f>
              <c:strCache>
                <c:ptCount val="1"/>
                <c:pt idx="0">
                  <c:v>Mentaal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Blad1!$A$2:$A$12</c:f>
              <c:strCache>
                <c:ptCount val="11"/>
                <c:pt idx="0">
                  <c:v>21 Q2</c:v>
                </c:pt>
                <c:pt idx="1">
                  <c:v>21 Q3</c:v>
                </c:pt>
                <c:pt idx="2">
                  <c:v>21 Q4</c:v>
                </c:pt>
                <c:pt idx="3">
                  <c:v>22 Q1</c:v>
                </c:pt>
                <c:pt idx="4">
                  <c:v>22 Q2</c:v>
                </c:pt>
                <c:pt idx="5">
                  <c:v>22 Q3</c:v>
                </c:pt>
                <c:pt idx="6">
                  <c:v>22 Q4</c:v>
                </c:pt>
                <c:pt idx="7">
                  <c:v>23 Q1</c:v>
                </c:pt>
                <c:pt idx="8">
                  <c:v>23 Q2</c:v>
                </c:pt>
                <c:pt idx="9">
                  <c:v>23 Q3</c:v>
                </c:pt>
                <c:pt idx="10">
                  <c:v>23 Q4</c:v>
                </c:pt>
              </c:strCache>
            </c:strRef>
          </c:cat>
          <c:val>
            <c:numRef>
              <c:f>Blad1!$C$2:$C$12</c:f>
              <c:numCache>
                <c:formatCode>0.0</c:formatCode>
                <c:ptCount val="11"/>
                <c:pt idx="0">
                  <c:v>7.0963665086887859</c:v>
                </c:pt>
                <c:pt idx="1">
                  <c:v>7.0963665086887859</c:v>
                </c:pt>
                <c:pt idx="2" formatCode="General">
                  <c:v>7.1</c:v>
                </c:pt>
                <c:pt idx="3">
                  <c:v>7.0864262990456099</c:v>
                </c:pt>
                <c:pt idx="4">
                  <c:v>7.2383273473576226</c:v>
                </c:pt>
                <c:pt idx="5">
                  <c:v>6.7903752039151648</c:v>
                </c:pt>
                <c:pt idx="6">
                  <c:v>7.4143985952590077</c:v>
                </c:pt>
                <c:pt idx="7">
                  <c:v>7</c:v>
                </c:pt>
                <c:pt idx="8">
                  <c:v>7.2</c:v>
                </c:pt>
                <c:pt idx="9">
                  <c:v>7.693850267379684</c:v>
                </c:pt>
                <c:pt idx="10">
                  <c:v>7.3341880341880303</c:v>
                </c:pt>
              </c:numCache>
            </c:numRef>
          </c:val>
          <c:extLst>
            <c:ext xmlns:c16="http://schemas.microsoft.com/office/drawing/2014/chart" uri="{C3380CC4-5D6E-409C-BE32-E72D297353CC}">
              <c16:uniqueId val="{0000000E-2B45-4CA6-8930-3913B8175EF8}"/>
            </c:ext>
          </c:extLst>
        </c:ser>
        <c:dLbls>
          <c:dLblPos val="outEnd"/>
          <c:showLegendKey val="0"/>
          <c:showVal val="1"/>
          <c:showCatName val="0"/>
          <c:showSerName val="0"/>
          <c:showPercent val="0"/>
          <c:showBubbleSize val="0"/>
        </c:dLbls>
        <c:gapWidth val="150"/>
        <c:axId val="1195166784"/>
        <c:axId val="1195167264"/>
      </c:barChart>
      <c:catAx>
        <c:axId val="119516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95167264"/>
        <c:crosses val="autoZero"/>
        <c:auto val="1"/>
        <c:lblAlgn val="ctr"/>
        <c:lblOffset val="100"/>
        <c:noMultiLvlLbl val="0"/>
      </c:catAx>
      <c:valAx>
        <c:axId val="1195167264"/>
        <c:scaling>
          <c:orientation val="minMax"/>
          <c:max val="10"/>
          <c:min val="1"/>
        </c:scaling>
        <c:delete val="1"/>
        <c:axPos val="l"/>
        <c:numFmt formatCode="0.0" sourceLinked="1"/>
        <c:majorTickMark val="out"/>
        <c:minorTickMark val="none"/>
        <c:tickLblPos val="nextTo"/>
        <c:crossAx val="1195166784"/>
        <c:crosses val="autoZero"/>
        <c:crossBetween val="between"/>
        <c:majorUnit val="1"/>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a:t>
            </a:r>
            <a:r>
              <a:rPr lang="nl-NL" sz="1500" baseline="0"/>
              <a:t> online door familie / bezoekers</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Ongewenst gedrag door online patiënten / cliënten</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E765-4F72-A00B-9DB01950DA2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765-4F72-A00B-9DB01950DA2A}"/>
              </c:ext>
            </c:extLst>
          </c:dPt>
          <c:dLbls>
            <c:dLbl>
              <c:idx val="0"/>
              <c:layout>
                <c:manualLayout>
                  <c:x val="-1.2694315170056118E-2"/>
                  <c:y val="9.344696391028858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65-4F72-A00B-9DB01950DA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0%</c:formatCode>
                <c:ptCount val="2"/>
                <c:pt idx="0">
                  <c:v>3.8808664259927801E-2</c:v>
                </c:pt>
                <c:pt idx="1">
                  <c:v>0.96119133574007221</c:v>
                </c:pt>
              </c:numCache>
            </c:numRef>
          </c:val>
          <c:extLst>
            <c:ext xmlns:c16="http://schemas.microsoft.com/office/drawing/2014/chart" uri="{C3380CC4-5D6E-409C-BE32-E72D297353CC}">
              <c16:uniqueId val="{00000004-E765-4F72-A00B-9DB01950DA2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 familie / bezoekers</a:t>
            </a:r>
            <a:r>
              <a:rPr lang="nl-NL" sz="1500" baseline="0"/>
              <a:t> gemeld?</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Nee, ik durf het niet te melden</c:v>
                </c:pt>
              </c:strCache>
            </c:strRef>
          </c:tx>
          <c:spPr>
            <a:solidFill>
              <a:srgbClr val="C00000"/>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Blad1!$B$2:$B$7</c:f>
              <c:numCache>
                <c:formatCode>0%</c:formatCode>
                <c:ptCount val="6"/>
                <c:pt idx="0">
                  <c:v>7.0000000000000001E-3</c:v>
                </c:pt>
                <c:pt idx="1">
                  <c:v>2.5104602510460251E-2</c:v>
                </c:pt>
                <c:pt idx="2">
                  <c:v>0</c:v>
                </c:pt>
                <c:pt idx="3">
                  <c:v>6.6666666666666666E-2</c:v>
                </c:pt>
                <c:pt idx="4">
                  <c:v>2.2988505747126436E-2</c:v>
                </c:pt>
                <c:pt idx="5">
                  <c:v>1.7094017094017092E-2</c:v>
                </c:pt>
              </c:numCache>
            </c:numRef>
          </c:val>
          <c:extLst>
            <c:ext xmlns:c16="http://schemas.microsoft.com/office/drawing/2014/chart" uri="{C3380CC4-5D6E-409C-BE32-E72D297353CC}">
              <c16:uniqueId val="{00000000-98BE-4459-943C-14A12C294AE9}"/>
            </c:ext>
          </c:extLst>
        </c:ser>
        <c:ser>
          <c:idx val="1"/>
          <c:order val="1"/>
          <c:tx>
            <c:strRef>
              <c:f>Blad1!$C$1</c:f>
              <c:strCache>
                <c:ptCount val="1"/>
                <c:pt idx="0">
                  <c:v>Nee, ik heb het niet gemeld, maar wel besproken met collega's</c:v>
                </c:pt>
              </c:strCache>
            </c:strRef>
          </c:tx>
          <c:spPr>
            <a:solidFill>
              <a:schemeClr val="accent3"/>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Blad1!$C$2:$C$7</c:f>
              <c:numCache>
                <c:formatCode>0%</c:formatCode>
                <c:ptCount val="6"/>
                <c:pt idx="0">
                  <c:v>0.37226277372262773</c:v>
                </c:pt>
                <c:pt idx="1">
                  <c:v>0.42259414225941422</c:v>
                </c:pt>
                <c:pt idx="2">
                  <c:v>0.3116279069767442</c:v>
                </c:pt>
                <c:pt idx="3">
                  <c:v>0.51111111111111118</c:v>
                </c:pt>
                <c:pt idx="4">
                  <c:v>0.43678160919540232</c:v>
                </c:pt>
                <c:pt idx="5">
                  <c:v>0.24786324786324787</c:v>
                </c:pt>
              </c:numCache>
            </c:numRef>
          </c:val>
          <c:extLst>
            <c:ext xmlns:c16="http://schemas.microsoft.com/office/drawing/2014/chart" uri="{C3380CC4-5D6E-409C-BE32-E72D297353CC}">
              <c16:uniqueId val="{00000001-98BE-4459-943C-14A12C294AE9}"/>
            </c:ext>
          </c:extLst>
        </c:ser>
        <c:ser>
          <c:idx val="2"/>
          <c:order val="2"/>
          <c:tx>
            <c:strRef>
              <c:f>Blad1!$D$1</c:f>
              <c:strCache>
                <c:ptCount val="1"/>
                <c:pt idx="0">
                  <c:v>Nee, ik weet niet waar ik dit kan melden</c:v>
                </c:pt>
              </c:strCache>
            </c:strRef>
          </c:tx>
          <c:spPr>
            <a:solidFill>
              <a:schemeClr val="accent5"/>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Blad1!$D$2:$D$7</c:f>
              <c:numCache>
                <c:formatCode>0%</c:formatCode>
                <c:ptCount val="6"/>
                <c:pt idx="0">
                  <c:v>2.1897810218978103E-2</c:v>
                </c:pt>
                <c:pt idx="1">
                  <c:v>2.0920502092050208E-2</c:v>
                </c:pt>
                <c:pt idx="2">
                  <c:v>2.3255813953488372E-2</c:v>
                </c:pt>
                <c:pt idx="3">
                  <c:v>0</c:v>
                </c:pt>
                <c:pt idx="4">
                  <c:v>1.1494252873563218E-2</c:v>
                </c:pt>
                <c:pt idx="5">
                  <c:v>8.5470085470085461E-3</c:v>
                </c:pt>
              </c:numCache>
            </c:numRef>
          </c:val>
          <c:extLst>
            <c:ext xmlns:c16="http://schemas.microsoft.com/office/drawing/2014/chart" uri="{C3380CC4-5D6E-409C-BE32-E72D297353CC}">
              <c16:uniqueId val="{00000002-98BE-4459-943C-14A12C294AE9}"/>
            </c:ext>
          </c:extLst>
        </c:ser>
        <c:ser>
          <c:idx val="3"/>
          <c:order val="3"/>
          <c:tx>
            <c:strRef>
              <c:f>Blad1!$E$1</c:f>
              <c:strCache>
                <c:ptCount val="1"/>
                <c:pt idx="0">
                  <c:v>Ja, ik heb het gemeld bij mijn leidinggevende</c:v>
                </c:pt>
              </c:strCache>
            </c:strRef>
          </c:tx>
          <c:spPr>
            <a:solidFill>
              <a:schemeClr val="accent4"/>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Blad1!$E$2:$E$7</c:f>
              <c:numCache>
                <c:formatCode>0%</c:formatCode>
                <c:ptCount val="6"/>
                <c:pt idx="0">
                  <c:v>0.44525547445255476</c:v>
                </c:pt>
                <c:pt idx="1">
                  <c:v>0.33891213389121339</c:v>
                </c:pt>
                <c:pt idx="2">
                  <c:v>0.46046511627906972</c:v>
                </c:pt>
                <c:pt idx="3">
                  <c:v>0.27777777777777779</c:v>
                </c:pt>
                <c:pt idx="4">
                  <c:v>0.32183908045977011</c:v>
                </c:pt>
                <c:pt idx="5">
                  <c:v>0.47899999999999998</c:v>
                </c:pt>
              </c:numCache>
            </c:numRef>
          </c:val>
          <c:extLst>
            <c:ext xmlns:c16="http://schemas.microsoft.com/office/drawing/2014/chart" uri="{C3380CC4-5D6E-409C-BE32-E72D297353CC}">
              <c16:uniqueId val="{00000003-98BE-4459-943C-14A12C294AE9}"/>
            </c:ext>
          </c:extLst>
        </c:ser>
        <c:ser>
          <c:idx val="4"/>
          <c:order val="4"/>
          <c:tx>
            <c:strRef>
              <c:f>Blad1!$F$1</c:f>
              <c:strCache>
                <c:ptCount val="1"/>
                <c:pt idx="0">
                  <c:v>Ja, ik heb het gemeld bij een vertrouwenspersoon</c:v>
                </c:pt>
              </c:strCache>
            </c:strRef>
          </c:tx>
          <c:spPr>
            <a:solidFill>
              <a:srgbClr val="00B050"/>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Blad1!$F$2:$F$7</c:f>
              <c:numCache>
                <c:formatCode>0%</c:formatCode>
                <c:ptCount val="6"/>
                <c:pt idx="0">
                  <c:v>1.7031630170316302E-2</c:v>
                </c:pt>
                <c:pt idx="1">
                  <c:v>2.0920502092050208E-2</c:v>
                </c:pt>
                <c:pt idx="2">
                  <c:v>2.3255813953488372E-2</c:v>
                </c:pt>
                <c:pt idx="3">
                  <c:v>0</c:v>
                </c:pt>
                <c:pt idx="4">
                  <c:v>1.1494252873563218E-2</c:v>
                </c:pt>
                <c:pt idx="5">
                  <c:v>5.1282051282051287E-2</c:v>
                </c:pt>
              </c:numCache>
            </c:numRef>
          </c:val>
          <c:extLst>
            <c:ext xmlns:c16="http://schemas.microsoft.com/office/drawing/2014/chart" uri="{C3380CC4-5D6E-409C-BE32-E72D297353CC}">
              <c16:uniqueId val="{00000004-98BE-4459-943C-14A12C294AE9}"/>
            </c:ext>
          </c:extLst>
        </c:ser>
        <c:ser>
          <c:idx val="5"/>
          <c:order val="5"/>
          <c:tx>
            <c:strRef>
              <c:f>Blad1!$G$1</c:f>
              <c:strCache>
                <c:ptCount val="1"/>
                <c:pt idx="0">
                  <c:v>Ja, ik heb het gemeld bij een speciaal toegewezen medewerker of meldpunt</c:v>
                </c:pt>
              </c:strCache>
            </c:strRef>
          </c:tx>
          <c:spPr>
            <a:solidFill>
              <a:schemeClr val="accent6"/>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Blad1!$G$2:$G$7</c:f>
              <c:numCache>
                <c:formatCode>0%</c:formatCode>
                <c:ptCount val="6"/>
                <c:pt idx="0">
                  <c:v>0.11192214111922141</c:v>
                </c:pt>
                <c:pt idx="1">
                  <c:v>7.9497907949790794E-2</c:v>
                </c:pt>
                <c:pt idx="2">
                  <c:v>0.14883720930232558</c:v>
                </c:pt>
                <c:pt idx="3">
                  <c:v>5.5555555555555552E-2</c:v>
                </c:pt>
                <c:pt idx="4">
                  <c:v>0.10344827586206896</c:v>
                </c:pt>
                <c:pt idx="5">
                  <c:v>0.18803418803418803</c:v>
                </c:pt>
              </c:numCache>
            </c:numRef>
          </c:val>
          <c:extLst>
            <c:ext xmlns:c16="http://schemas.microsoft.com/office/drawing/2014/chart" uri="{C3380CC4-5D6E-409C-BE32-E72D297353CC}">
              <c16:uniqueId val="{00000005-98BE-4459-943C-14A12C294AE9}"/>
            </c:ext>
          </c:extLst>
        </c:ser>
        <c:ser>
          <c:idx val="6"/>
          <c:order val="6"/>
          <c:tx>
            <c:strRef>
              <c:f>Blad1!$H$1</c:f>
              <c:strCache>
                <c:ptCount val="1"/>
                <c:pt idx="0">
                  <c:v>Ja, via een formulier, online of schriftelijk</c:v>
                </c:pt>
              </c:strCache>
            </c:strRef>
          </c:tx>
          <c:spPr>
            <a:solidFill>
              <a:schemeClr val="accent1"/>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Blad1!$H$2:$H$7</c:f>
              <c:numCache>
                <c:formatCode>0%</c:formatCode>
                <c:ptCount val="6"/>
                <c:pt idx="0">
                  <c:v>0.21411192214111921</c:v>
                </c:pt>
                <c:pt idx="1">
                  <c:v>0.14644351464435146</c:v>
                </c:pt>
                <c:pt idx="2">
                  <c:v>0.23255813953488372</c:v>
                </c:pt>
                <c:pt idx="3">
                  <c:v>0.12222222222222222</c:v>
                </c:pt>
                <c:pt idx="4">
                  <c:v>0.18390804597701149</c:v>
                </c:pt>
                <c:pt idx="5">
                  <c:v>0.32478632478632474</c:v>
                </c:pt>
              </c:numCache>
            </c:numRef>
          </c:val>
          <c:extLst>
            <c:ext xmlns:c16="http://schemas.microsoft.com/office/drawing/2014/chart" uri="{C3380CC4-5D6E-409C-BE32-E72D297353CC}">
              <c16:uniqueId val="{00000006-98BE-4459-943C-14A12C294AE9}"/>
            </c:ext>
          </c:extLst>
        </c:ser>
        <c:ser>
          <c:idx val="7"/>
          <c:order val="7"/>
          <c:tx>
            <c:strRef>
              <c:f>Blad1!$I$1</c:f>
              <c:strCache>
                <c:ptCount val="1"/>
                <c:pt idx="0">
                  <c:v>Ja, op een andere manier gemeld, namelijk…</c:v>
                </c:pt>
              </c:strCache>
            </c:strRef>
          </c:tx>
          <c:spPr>
            <a:solidFill>
              <a:schemeClr val="tx1">
                <a:lumMod val="50000"/>
                <a:lumOff val="50000"/>
              </a:schemeClr>
            </a:solidFill>
            <a:ln>
              <a:noFill/>
            </a:ln>
            <a:effectLst/>
          </c:spPr>
          <c:invertIfNegative val="0"/>
          <c:cat>
            <c:strRef>
              <c:f>Blad1!$A$2:$A$7</c:f>
              <c:strCache>
                <c:ptCount val="6"/>
                <c:pt idx="0">
                  <c:v>Verbale agressie (n=411)</c:v>
                </c:pt>
                <c:pt idx="1">
                  <c:v>Pesten 
(n=239)</c:v>
                </c:pt>
                <c:pt idx="2">
                  <c:v>Bedreiging of intimidatie (n=215)</c:v>
                </c:pt>
                <c:pt idx="3">
                  <c:v>Seksuele intimidatie (n=90)</c:v>
                </c:pt>
                <c:pt idx="4">
                  <c:v>Discriminatie (n=174)</c:v>
                </c:pt>
                <c:pt idx="5">
                  <c:v>Fysieke agressie (n=117)</c:v>
                </c:pt>
              </c:strCache>
            </c:strRef>
          </c:cat>
          <c:val>
            <c:numRef>
              <c:f>Blad1!$I$2:$I$7</c:f>
              <c:numCache>
                <c:formatCode>0%</c:formatCode>
                <c:ptCount val="6"/>
                <c:pt idx="0">
                  <c:v>6.0827250608272508E-2</c:v>
                </c:pt>
                <c:pt idx="1">
                  <c:v>8.7866108786610886E-2</c:v>
                </c:pt>
                <c:pt idx="2">
                  <c:v>7.9069767441860464E-2</c:v>
                </c:pt>
                <c:pt idx="3">
                  <c:v>6.6666666666666666E-2</c:v>
                </c:pt>
                <c:pt idx="4">
                  <c:v>9.1954022988505746E-2</c:v>
                </c:pt>
                <c:pt idx="5">
                  <c:v>5.1282051282051287E-2</c:v>
                </c:pt>
              </c:numCache>
            </c:numRef>
          </c:val>
          <c:extLst>
            <c:ext xmlns:c16="http://schemas.microsoft.com/office/drawing/2014/chart" uri="{C3380CC4-5D6E-409C-BE32-E72D297353CC}">
              <c16:uniqueId val="{00000007-98BE-4459-943C-14A12C294AE9}"/>
            </c:ext>
          </c:extLst>
        </c:ser>
        <c:dLbls>
          <c:showLegendKey val="0"/>
          <c:showVal val="0"/>
          <c:showCatName val="0"/>
          <c:showSerName val="0"/>
          <c:showPercent val="0"/>
          <c:showBubbleSize val="0"/>
        </c:dLbls>
        <c:gapWidth val="219"/>
        <c:overlap val="-27"/>
        <c:axId val="1623190495"/>
        <c:axId val="1633780047"/>
      </c:barChart>
      <c:catAx>
        <c:axId val="162319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780047"/>
        <c:crosses val="autoZero"/>
        <c:auto val="1"/>
        <c:lblAlgn val="ctr"/>
        <c:lblOffset val="100"/>
        <c:noMultiLvlLbl val="0"/>
      </c:catAx>
      <c:valAx>
        <c:axId val="1633780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3190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a:effectLst/>
                <a:latin typeface="+mj-lt"/>
              </a:rPr>
              <a:t>Ben je tevreden met hoe je organisatie jou heeft geholpen nadat je melding hebt gemaakt van agressie of ongewenst gedrag van patiënten/cliënten of hun familie/bezoekers?</a:t>
            </a:r>
            <a:endParaRPr lang="nl-NL" sz="1500" b="0" i="0">
              <a:latin typeface="+mj-lt"/>
            </a:endParaRPr>
          </a:p>
        </c:rich>
      </c:tx>
      <c:layout>
        <c:manualLayout>
          <c:xMode val="edge"/>
          <c:yMode val="edge"/>
          <c:x val="0.11001811449582521"/>
          <c:y val="4.780114722753346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195355726184983E-2"/>
          <c:y val="0.45889820636530931"/>
          <c:w val="0.90370498518056808"/>
          <c:h val="0.14503036491866017"/>
        </c:manualLayout>
      </c:layout>
      <c:barChart>
        <c:barDir val="bar"/>
        <c:grouping val="percentStacked"/>
        <c:varyColors val="0"/>
        <c:ser>
          <c:idx val="0"/>
          <c:order val="0"/>
          <c:tx>
            <c:strRef>
              <c:f>Blad1!$B$1</c:f>
              <c:strCache>
                <c:ptCount val="1"/>
                <c:pt idx="0">
                  <c:v>Ja, daar ben ik tevreden over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Blad1!$B$2</c:f>
              <c:numCache>
                <c:formatCode>0%</c:formatCode>
                <c:ptCount val="1"/>
                <c:pt idx="0">
                  <c:v>0.61126373626373598</c:v>
                </c:pt>
              </c:numCache>
            </c:numRef>
          </c:val>
          <c:extLst>
            <c:ext xmlns:c16="http://schemas.microsoft.com/office/drawing/2014/chart" uri="{C3380CC4-5D6E-409C-BE32-E72D297353CC}">
              <c16:uniqueId val="{00000000-583C-4A0F-8D02-B9ABB474115C}"/>
            </c:ext>
          </c:extLst>
        </c:ser>
        <c:ser>
          <c:idx val="1"/>
          <c:order val="1"/>
          <c:tx>
            <c:strRef>
              <c:f>Blad1!$C$1</c:f>
              <c:strCache>
                <c:ptCount val="1"/>
                <c:pt idx="0">
                  <c:v>Nee, dat had ik graag beter gewild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Blad1!$C$2</c:f>
              <c:numCache>
                <c:formatCode>0%</c:formatCode>
                <c:ptCount val="1"/>
                <c:pt idx="0">
                  <c:v>0.24313186813186799</c:v>
                </c:pt>
              </c:numCache>
            </c:numRef>
          </c:val>
          <c:extLst>
            <c:ext xmlns:c16="http://schemas.microsoft.com/office/drawing/2014/chart" uri="{C3380CC4-5D6E-409C-BE32-E72D297353CC}">
              <c16:uniqueId val="{00000001-583C-4A0F-8D02-B9ABB474115C}"/>
            </c:ext>
          </c:extLst>
        </c:ser>
        <c:ser>
          <c:idx val="2"/>
          <c:order val="2"/>
          <c:tx>
            <c:strRef>
              <c:f>Blad1!$D$1</c:f>
              <c:strCache>
                <c:ptCount val="1"/>
                <c:pt idx="0">
                  <c:v>Nee, maar daar heb/had ik ook geen behoefte aan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Blad1!$D$2</c:f>
              <c:numCache>
                <c:formatCode>0%</c:formatCode>
                <c:ptCount val="1"/>
                <c:pt idx="0">
                  <c:v>0.145604395604396</c:v>
                </c:pt>
              </c:numCache>
            </c:numRef>
          </c:val>
          <c:extLst>
            <c:ext xmlns:c16="http://schemas.microsoft.com/office/drawing/2014/chart" uri="{C3380CC4-5D6E-409C-BE32-E72D297353CC}">
              <c16:uniqueId val="{00000002-583C-4A0F-8D02-B9ABB474115C}"/>
            </c:ext>
          </c:extLst>
        </c:ser>
        <c:dLbls>
          <c:dLblPos val="ctr"/>
          <c:showLegendKey val="0"/>
          <c:showVal val="1"/>
          <c:showCatName val="0"/>
          <c:showSerName val="0"/>
          <c:showPercent val="0"/>
          <c:showBubbleSize val="0"/>
        </c:dLbls>
        <c:gapWidth val="150"/>
        <c:overlap val="100"/>
        <c:axId val="1619167743"/>
        <c:axId val="1478830879"/>
      </c:barChart>
      <c:catAx>
        <c:axId val="1619167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8830879"/>
        <c:crosses val="autoZero"/>
        <c:auto val="1"/>
        <c:lblAlgn val="ctr"/>
        <c:lblOffset val="100"/>
        <c:noMultiLvlLbl val="0"/>
      </c:catAx>
      <c:valAx>
        <c:axId val="1478830879"/>
        <c:scaling>
          <c:orientation val="minMax"/>
        </c:scaling>
        <c:delete val="1"/>
        <c:axPos val="b"/>
        <c:numFmt formatCode="0%" sourceLinked="1"/>
        <c:majorTickMark val="none"/>
        <c:minorTickMark val="none"/>
        <c:tickLblPos val="nextTo"/>
        <c:crossAx val="1619167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a:effectLst/>
              </a:rPr>
              <a:t>Welke vorm van opvang en nazorg heeft jou toen geholpen waar je tevreden over was</a:t>
            </a:r>
            <a:r>
              <a:rPr lang="nl-NL" sz="1500" b="0" i="1">
                <a:effectLst/>
              </a:rPr>
              <a:t>?</a:t>
            </a:r>
            <a:endParaRPr lang="nl-NL" sz="1500" b="0">
              <a:effectLst/>
            </a:endParaRPr>
          </a:p>
        </c:rich>
      </c:tx>
      <c:layout>
        <c:manualLayout>
          <c:xMode val="edge"/>
          <c:yMode val="edge"/>
          <c:x val="4.8840787092381224E-2"/>
          <c:y val="7.22005583699350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2369239573922186"/>
          <c:y val="0.39048468651739854"/>
          <c:w val="0.35834108731508602"/>
          <c:h val="0.5433314683101611"/>
        </c:manualLayout>
      </c:layout>
      <c:barChart>
        <c:barDir val="bar"/>
        <c:grouping val="clustered"/>
        <c:varyColors val="0"/>
        <c:ser>
          <c:idx val="0"/>
          <c:order val="0"/>
          <c:tx>
            <c:strRef>
              <c:f>Blad1!$B$1</c:f>
              <c:strCache>
                <c:ptCount val="1"/>
                <c:pt idx="0">
                  <c:v>Kolom1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Opvang en nazorg door mijn leidinggevende</c:v>
                </c:pt>
                <c:pt idx="1">
                  <c:v>Opvang en nazorg door (getrainde) collega’s</c:v>
                </c:pt>
                <c:pt idx="2">
                  <c:v>Opvang en nazorg door een vertrouwenspersoon</c:v>
                </c:pt>
                <c:pt idx="3">
                  <c:v>Opvang en nazorg door een professionele zorgverlener</c:v>
                </c:pt>
                <c:pt idx="4">
                  <c:v>Anders, namelijk…</c:v>
                </c:pt>
              </c:strCache>
            </c:strRef>
          </c:cat>
          <c:val>
            <c:numRef>
              <c:f>Blad1!$B$2:$B$6</c:f>
              <c:numCache>
                <c:formatCode>0%</c:formatCode>
                <c:ptCount val="5"/>
                <c:pt idx="0">
                  <c:v>0.58202247191011236</c:v>
                </c:pt>
                <c:pt idx="1">
                  <c:v>0.4157303370786517</c:v>
                </c:pt>
                <c:pt idx="2">
                  <c:v>5.6179775280898882E-2</c:v>
                </c:pt>
                <c:pt idx="3">
                  <c:v>7.415730337078652E-2</c:v>
                </c:pt>
                <c:pt idx="4">
                  <c:v>0.195505617977528</c:v>
                </c:pt>
              </c:numCache>
            </c:numRef>
          </c:val>
          <c:extLst>
            <c:ext xmlns:c16="http://schemas.microsoft.com/office/drawing/2014/chart" uri="{C3380CC4-5D6E-409C-BE32-E72D297353CC}">
              <c16:uniqueId val="{00000000-26C1-43FA-8608-C7B8EB5D0DB7}"/>
            </c:ext>
          </c:extLst>
        </c:ser>
        <c:dLbls>
          <c:dLblPos val="outEnd"/>
          <c:showLegendKey val="0"/>
          <c:showVal val="1"/>
          <c:showCatName val="0"/>
          <c:showSerName val="0"/>
          <c:showPercent val="0"/>
          <c:showBubbleSize val="0"/>
        </c:dLbls>
        <c:gapWidth val="182"/>
        <c:axId val="77703472"/>
        <c:axId val="1626779967"/>
      </c:barChart>
      <c:catAx>
        <c:axId val="7770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779967"/>
        <c:crosses val="autoZero"/>
        <c:auto val="1"/>
        <c:lblAlgn val="ctr"/>
        <c:lblOffset val="100"/>
        <c:noMultiLvlLbl val="0"/>
      </c:catAx>
      <c:valAx>
        <c:axId val="1626779967"/>
        <c:scaling>
          <c:orientation val="minMax"/>
        </c:scaling>
        <c:delete val="1"/>
        <c:axPos val="t"/>
        <c:numFmt formatCode="0%" sourceLinked="1"/>
        <c:majorTickMark val="none"/>
        <c:minorTickMark val="none"/>
        <c:tickLblPos val="nextTo"/>
        <c:crossAx val="77703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a:effectLst/>
              </a:rPr>
              <a:t>Welke vorm van opvang en nazorg had je willen ontvangen? </a:t>
            </a:r>
            <a:endParaRPr lang="en-US" sz="1500" b="0"/>
          </a:p>
        </c:rich>
      </c:tx>
      <c:layout>
        <c:manualLayout>
          <c:xMode val="edge"/>
          <c:yMode val="edge"/>
          <c:x val="0.13239852474523608"/>
          <c:y val="6.63430509809688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44784404549895"/>
          <c:y val="0.27079944210145185"/>
          <c:w val="0.48716004456997047"/>
          <c:h val="0.7130092609119143"/>
        </c:manualLayout>
      </c:layout>
      <c:barChart>
        <c:barDir val="bar"/>
        <c:grouping val="clustered"/>
        <c:varyColors val="0"/>
        <c:ser>
          <c:idx val="0"/>
          <c:order val="0"/>
          <c:tx>
            <c:strRef>
              <c:f>Blad1!$B$1</c:f>
              <c:strCache>
                <c:ptCount val="1"/>
                <c:pt idx="0">
                  <c:v>Reeks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Opvang en nazorg door mijn leidinggevende</c:v>
                </c:pt>
                <c:pt idx="1">
                  <c:v>Opvang en nazorg door (getrainde) collega’s</c:v>
                </c:pt>
                <c:pt idx="2">
                  <c:v>Opvang en nazorg door een vertrouwenspersoon</c:v>
                </c:pt>
                <c:pt idx="3">
                  <c:v>Opvang en nazorg door een professionele zorgverlener (bv. psycholoog of bedrijfsarts)</c:v>
                </c:pt>
                <c:pt idx="4">
                  <c:v>Anders, namelijk…</c:v>
                </c:pt>
              </c:strCache>
            </c:strRef>
          </c:cat>
          <c:val>
            <c:numRef>
              <c:f>Blad1!$B$2:$B$6</c:f>
              <c:numCache>
                <c:formatCode>0%</c:formatCode>
                <c:ptCount val="5"/>
                <c:pt idx="0">
                  <c:v>0.49717514124293788</c:v>
                </c:pt>
                <c:pt idx="1">
                  <c:v>0.21468926553672316</c:v>
                </c:pt>
                <c:pt idx="2">
                  <c:v>0.1864406779661017</c:v>
                </c:pt>
                <c:pt idx="3">
                  <c:v>0.19774011299435026</c:v>
                </c:pt>
                <c:pt idx="4">
                  <c:v>0.31073446327683618</c:v>
                </c:pt>
              </c:numCache>
            </c:numRef>
          </c:val>
          <c:extLst>
            <c:ext xmlns:c16="http://schemas.microsoft.com/office/drawing/2014/chart" uri="{C3380CC4-5D6E-409C-BE32-E72D297353CC}">
              <c16:uniqueId val="{00000000-8349-4615-8F74-5C4DEDDA69A4}"/>
            </c:ext>
          </c:extLst>
        </c:ser>
        <c:dLbls>
          <c:dLblPos val="outEnd"/>
          <c:showLegendKey val="0"/>
          <c:showVal val="1"/>
          <c:showCatName val="0"/>
          <c:showSerName val="0"/>
          <c:showPercent val="0"/>
          <c:showBubbleSize val="0"/>
        </c:dLbls>
        <c:gapWidth val="219"/>
        <c:axId val="338192656"/>
        <c:axId val="597801744"/>
      </c:barChart>
      <c:catAx>
        <c:axId val="338192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801744"/>
        <c:crosses val="autoZero"/>
        <c:auto val="1"/>
        <c:lblAlgn val="ctr"/>
        <c:lblOffset val="100"/>
        <c:noMultiLvlLbl val="0"/>
      </c:catAx>
      <c:valAx>
        <c:axId val="597801744"/>
        <c:scaling>
          <c:orientation val="minMax"/>
        </c:scaling>
        <c:delete val="1"/>
        <c:axPos val="t"/>
        <c:numFmt formatCode="0%" sourceLinked="1"/>
        <c:majorTickMark val="none"/>
        <c:minorTickMark val="none"/>
        <c:tickLblPos val="nextTo"/>
        <c:crossAx val="33819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a:effectLst/>
              </a:rPr>
              <a:t>Wat waren voor jou de gevolgen van de agressie of ongewenst gedrag van patiënten/cliënten of hun familie/bezoekers?</a:t>
            </a:r>
            <a:r>
              <a:rPr lang="nl-NL" sz="1500" b="0" i="1" u="none" strike="noStrike" baseline="0">
                <a:effectLst/>
              </a:rPr>
              <a:t> </a:t>
            </a:r>
            <a:endParaRPr lang="en-US" sz="1500" b="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Blad1!$B$1</c:f>
              <c:strCache>
                <c:ptCount val="1"/>
                <c:pt idx="0">
                  <c:v>Reeks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Ik was van slag</c:v>
                </c:pt>
                <c:pt idx="1">
                  <c:v>Ik had mentale klachten</c:v>
                </c:pt>
                <c:pt idx="2">
                  <c:v>Ik had fysieke klachten</c:v>
                </c:pt>
                <c:pt idx="3">
                  <c:v>Kortdurig ziek gemeld (maximaal 6 weken)</c:v>
                </c:pt>
                <c:pt idx="4">
                  <c:v>Langdurig ziek gemeld (langer dan 6 weken)</c:v>
                </c:pt>
                <c:pt idx="5">
                  <c:v>Ik heb/denk erover van baan te wisselen 
binnen de sector zorg &amp; welzijn</c:v>
                </c:pt>
                <c:pt idx="6">
                  <c:v>Ik heb/ denk erover de sector zorg &amp; 
welzijn te verlaten</c:v>
                </c:pt>
                <c:pt idx="7">
                  <c:v>Anders</c:v>
                </c:pt>
                <c:pt idx="8">
                  <c:v>Geen</c:v>
                </c:pt>
              </c:strCache>
            </c:strRef>
          </c:cat>
          <c:val>
            <c:numRef>
              <c:f>Blad1!$B$2:$B$10</c:f>
              <c:numCache>
                <c:formatCode>0%</c:formatCode>
                <c:ptCount val="9"/>
                <c:pt idx="0">
                  <c:v>0.43300110741971209</c:v>
                </c:pt>
                <c:pt idx="1">
                  <c:v>0.14174972314507198</c:v>
                </c:pt>
                <c:pt idx="2">
                  <c:v>7.8626799557032112E-2</c:v>
                </c:pt>
                <c:pt idx="3">
                  <c:v>1.6611295681063124E-2</c:v>
                </c:pt>
                <c:pt idx="4">
                  <c:v>1.6611295681063124E-2</c:v>
                </c:pt>
                <c:pt idx="5">
                  <c:v>7.8626799557032112E-2</c:v>
                </c:pt>
                <c:pt idx="6">
                  <c:v>8.3056478405315617E-2</c:v>
                </c:pt>
                <c:pt idx="7">
                  <c:v>7.8626799557032112E-2</c:v>
                </c:pt>
                <c:pt idx="8">
                  <c:v>0.40420819490586929</c:v>
                </c:pt>
              </c:numCache>
            </c:numRef>
          </c:val>
          <c:extLst>
            <c:ext xmlns:c16="http://schemas.microsoft.com/office/drawing/2014/chart" uri="{C3380CC4-5D6E-409C-BE32-E72D297353CC}">
              <c16:uniqueId val="{00000000-7311-42A9-8C42-EC362BF6A62D}"/>
            </c:ext>
          </c:extLst>
        </c:ser>
        <c:dLbls>
          <c:dLblPos val="outEnd"/>
          <c:showLegendKey val="0"/>
          <c:showVal val="1"/>
          <c:showCatName val="0"/>
          <c:showSerName val="0"/>
          <c:showPercent val="0"/>
          <c:showBubbleSize val="0"/>
        </c:dLbls>
        <c:gapWidth val="182"/>
        <c:axId val="77703952"/>
        <c:axId val="87781296"/>
      </c:barChart>
      <c:catAx>
        <c:axId val="77703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81296"/>
        <c:crosses val="autoZero"/>
        <c:auto val="1"/>
        <c:lblAlgn val="ctr"/>
        <c:lblOffset val="100"/>
        <c:noMultiLvlLbl val="0"/>
      </c:catAx>
      <c:valAx>
        <c:axId val="87781296"/>
        <c:scaling>
          <c:orientation val="minMax"/>
        </c:scaling>
        <c:delete val="1"/>
        <c:axPos val="t"/>
        <c:numFmt formatCode="0%" sourceLinked="1"/>
        <c:majorTickMark val="none"/>
        <c:minorTickMark val="none"/>
        <c:tickLblPos val="nextTo"/>
        <c:crossAx val="7770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Heb je behoefte aan (extra) bescherming tegen agressie en ongewenst gedrag op je werkplek?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Behoefte aan extra bescherming op werkplek?</c:v>
                </c:pt>
              </c:strCache>
            </c:strRef>
          </c:tx>
          <c:spPr>
            <a:solidFill>
              <a:schemeClr val="accent3"/>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86E-4D63-978C-ED672425A8A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86E-4D63-978C-ED672425A8A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Nee</c:v>
                </c:pt>
                <c:pt idx="1">
                  <c:v>Ja, namelijk…</c:v>
                </c:pt>
              </c:strCache>
            </c:strRef>
          </c:cat>
          <c:val>
            <c:numRef>
              <c:f>Blad1!$B$2:$B$3</c:f>
              <c:numCache>
                <c:formatCode>0%</c:formatCode>
                <c:ptCount val="2"/>
                <c:pt idx="0">
                  <c:v>0.74307862679955705</c:v>
                </c:pt>
                <c:pt idx="1">
                  <c:v>0.25692137320044295</c:v>
                </c:pt>
              </c:numCache>
            </c:numRef>
          </c:val>
          <c:extLst>
            <c:ext xmlns:c16="http://schemas.microsoft.com/office/drawing/2014/chart" uri="{C3380CC4-5D6E-409C-BE32-E72D297353CC}">
              <c16:uniqueId val="{00000004-A86E-4D63-978C-ED672425A8A5}"/>
            </c:ext>
          </c:extLst>
        </c:ser>
        <c:dLbls>
          <c:dLblPos val="inEnd"/>
          <c:showLegendKey val="0"/>
          <c:showVal val="1"/>
          <c:showCatName val="0"/>
          <c:showSerName val="0"/>
          <c:showPercent val="0"/>
          <c:showBubbleSize val="0"/>
          <c:showLeaderLines val="1"/>
        </c:dLbls>
        <c:firstSliceAng val="18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r>
              <a:rPr lang="nl-NL"/>
              <a:t>Zijn er binnen jouw organisatie voor patiënten/cliënten en hun familie/bezoekers formele gedragsregels of huisregels opgesteld?</a:t>
            </a:r>
          </a:p>
          <a:p>
            <a:pPr>
              <a:defRPr/>
            </a:pPr>
            <a:endParaRPr lang="nl-NL"/>
          </a:p>
        </c:rich>
      </c:tx>
      <c:overlay val="0"/>
      <c:spPr>
        <a:noFill/>
        <a:ln>
          <a:noFill/>
        </a:ln>
        <a:effectLst/>
      </c:spPr>
      <c:txPr>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Zijn er binnen jouw organisatie voor patiënten/cliënten en hun familie/bezoekers formele gedragsregels of huisregels opgesteld?</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A992-495E-91ED-995517E13FE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992-495E-91ED-995517E13F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92-495E-91ED-995517E13FEE}"/>
              </c:ext>
            </c:extLst>
          </c:dPt>
          <c:dLbls>
            <c:spPr>
              <a:noFill/>
              <a:ln>
                <a:noFill/>
              </a:ln>
              <a:effectLst/>
            </c:spPr>
            <c:txPr>
              <a:bodyPr rot="0" spcFirstLastPara="1" vertOverflow="ellipsis" vert="horz" wrap="square" anchor="ctr" anchorCtr="1"/>
              <a:lstStyle/>
              <a:p>
                <a:pPr>
                  <a:defRPr lang="en-US" sz="1197" b="0" i="0" u="none" strike="noStrike" kern="1200" baseline="0" noProof="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0%</c:formatCode>
                <c:ptCount val="3"/>
                <c:pt idx="0">
                  <c:v>0.71047957371225579</c:v>
                </c:pt>
                <c:pt idx="1">
                  <c:v>7.9928952042628773E-2</c:v>
                </c:pt>
                <c:pt idx="2">
                  <c:v>0.20959147424511546</c:v>
                </c:pt>
              </c:numCache>
            </c:numRef>
          </c:val>
          <c:extLst>
            <c:ext xmlns:c16="http://schemas.microsoft.com/office/drawing/2014/chart" uri="{C3380CC4-5D6E-409C-BE32-E72D297353CC}">
              <c16:uniqueId val="{00000000-93A4-4342-945B-CD4BC09DF978}"/>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noProof="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Hebben jullie binnen je team met elkaar normen en/of grenzen afgesproken als het gaat om agressie en ongewenst gedrag door patiënten/cliënten en hun familie/bezoekers?</a:t>
            </a:r>
          </a:p>
        </c:rich>
      </c:tx>
      <c:layout>
        <c:manualLayout>
          <c:xMode val="edge"/>
          <c:yMode val="edge"/>
          <c:x val="0.12438402402204944"/>
          <c:y val="1.98793064469999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Zijn er binnen jouw organisatie voor patiënten/cliënten en hun familie/bezoekers formele gedragsregels of huisregels opgesteld?</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59FB-44AB-AF20-E560B2EDB7E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9FB-44AB-AF20-E560B2EDB7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FB-44AB-AF20-E560B2EDB7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0%</c:formatCode>
                <c:ptCount val="3"/>
                <c:pt idx="0">
                  <c:v>0.68117229129662515</c:v>
                </c:pt>
                <c:pt idx="1">
                  <c:v>0.18294849023090584</c:v>
                </c:pt>
                <c:pt idx="2">
                  <c:v>0.13587921847246892</c:v>
                </c:pt>
              </c:numCache>
            </c:numRef>
          </c:val>
          <c:extLst>
            <c:ext xmlns:c16="http://schemas.microsoft.com/office/drawing/2014/chart" uri="{C3380CC4-5D6E-409C-BE32-E72D297353CC}">
              <c16:uniqueId val="{00000006-59FB-44AB-AF20-E560B2EDB7EF}"/>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a:effectLst/>
                <a:latin typeface="+mj-lt"/>
              </a:rPr>
              <a:t>Heb je voldoende kennis en vaardigheden om met agressie en ongewenst gedrag door patiënten/cliënten of hun familie/bezoekers om te gaan?</a:t>
            </a:r>
            <a:endParaRPr lang="nl-NL" sz="1500" b="0" i="0">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195391771505135E-2"/>
          <c:y val="0.41208148784642229"/>
          <c:w val="0.90370498518056808"/>
          <c:h val="0.14503036491866017"/>
        </c:manualLayout>
      </c:layout>
      <c:barChart>
        <c:barDir val="bar"/>
        <c:grouping val="percentStacked"/>
        <c:varyColors val="0"/>
        <c:ser>
          <c:idx val="0"/>
          <c:order val="0"/>
          <c:tx>
            <c:strRef>
              <c:f>Blad1!$B$1</c:f>
              <c:strCache>
                <c:ptCount val="1"/>
                <c:pt idx="0">
                  <c:v>Ja, voldoende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Blad1!$B$2</c:f>
              <c:numCache>
                <c:formatCode>0%</c:formatCode>
                <c:ptCount val="1"/>
                <c:pt idx="0">
                  <c:v>0.59857904085257552</c:v>
                </c:pt>
              </c:numCache>
            </c:numRef>
          </c:val>
          <c:extLst>
            <c:ext xmlns:c16="http://schemas.microsoft.com/office/drawing/2014/chart" uri="{C3380CC4-5D6E-409C-BE32-E72D297353CC}">
              <c16:uniqueId val="{00000000-16A8-4BC2-B3F9-46D86717BECF}"/>
            </c:ext>
          </c:extLst>
        </c:ser>
        <c:ser>
          <c:idx val="1"/>
          <c:order val="1"/>
          <c:tx>
            <c:strRef>
              <c:f>Blad1!$C$1</c:f>
              <c:strCache>
                <c:ptCount val="1"/>
                <c:pt idx="0">
                  <c:v>Kan beter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Blad1!$C$2</c:f>
              <c:numCache>
                <c:formatCode>0%</c:formatCode>
                <c:ptCount val="1"/>
                <c:pt idx="0">
                  <c:v>0.3099467140319716</c:v>
                </c:pt>
              </c:numCache>
            </c:numRef>
          </c:val>
          <c:extLst>
            <c:ext xmlns:c16="http://schemas.microsoft.com/office/drawing/2014/chart" uri="{C3380CC4-5D6E-409C-BE32-E72D297353CC}">
              <c16:uniqueId val="{00000001-16A8-4BC2-B3F9-46D86717BECF}"/>
            </c:ext>
          </c:extLst>
        </c:ser>
        <c:ser>
          <c:idx val="2"/>
          <c:order val="2"/>
          <c:tx>
            <c:strRef>
              <c:f>Blad1!$D$1</c:f>
              <c:strCache>
                <c:ptCount val="1"/>
                <c:pt idx="0">
                  <c:v>Nee, onvoldoende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Blad1!$D$2</c:f>
              <c:numCache>
                <c:formatCode>0%</c:formatCode>
                <c:ptCount val="1"/>
                <c:pt idx="0">
                  <c:v>4.7069271758436948E-2</c:v>
                </c:pt>
              </c:numCache>
            </c:numRef>
          </c:val>
          <c:extLst>
            <c:ext xmlns:c16="http://schemas.microsoft.com/office/drawing/2014/chart" uri="{C3380CC4-5D6E-409C-BE32-E72D297353CC}">
              <c16:uniqueId val="{00000002-16A8-4BC2-B3F9-46D86717BECF}"/>
            </c:ext>
          </c:extLst>
        </c:ser>
        <c:ser>
          <c:idx val="3"/>
          <c:order val="3"/>
          <c:tx>
            <c:strRef>
              <c:f>Blad1!$E$1</c:f>
              <c:strCache>
                <c:ptCount val="1"/>
                <c:pt idx="0">
                  <c:v>Weet ik niet </c:v>
                </c:pt>
              </c:strCache>
            </c:strRef>
          </c:tx>
          <c:spPr>
            <a:solidFill>
              <a:schemeClr val="tx1">
                <a:lumMod val="50000"/>
                <a:lumOff val="50000"/>
              </a:schemeClr>
            </a:solidFill>
            <a:ln>
              <a:noFill/>
            </a:ln>
            <a:effectLst/>
          </c:spPr>
          <c:invertIfNegative val="0"/>
          <c:dLbls>
            <c:delete val="1"/>
          </c:dLbls>
          <c:cat>
            <c:numRef>
              <c:f>Blad1!$A$2</c:f>
              <c:numCache>
                <c:formatCode>General</c:formatCode>
                <c:ptCount val="1"/>
              </c:numCache>
            </c:numRef>
          </c:cat>
          <c:val>
            <c:numRef>
              <c:f>Blad1!$E$2</c:f>
              <c:numCache>
                <c:formatCode>0%</c:formatCode>
                <c:ptCount val="1"/>
                <c:pt idx="0">
                  <c:v>4.4404973357015987E-2</c:v>
                </c:pt>
              </c:numCache>
            </c:numRef>
          </c:val>
          <c:extLst>
            <c:ext xmlns:c16="http://schemas.microsoft.com/office/drawing/2014/chart" uri="{C3380CC4-5D6E-409C-BE32-E72D297353CC}">
              <c16:uniqueId val="{00000003-16A8-4BC2-B3F9-46D86717BECF}"/>
            </c:ext>
          </c:extLst>
        </c:ser>
        <c:dLbls>
          <c:dLblPos val="ctr"/>
          <c:showLegendKey val="0"/>
          <c:showVal val="1"/>
          <c:showCatName val="0"/>
          <c:showSerName val="0"/>
          <c:showPercent val="0"/>
          <c:showBubbleSize val="0"/>
        </c:dLbls>
        <c:gapWidth val="150"/>
        <c:overlap val="100"/>
        <c:axId val="1619167743"/>
        <c:axId val="1478830879"/>
      </c:barChart>
      <c:catAx>
        <c:axId val="1619167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8830879"/>
        <c:crosses val="autoZero"/>
        <c:auto val="1"/>
        <c:lblAlgn val="ctr"/>
        <c:lblOffset val="100"/>
        <c:noMultiLvlLbl val="0"/>
      </c:catAx>
      <c:valAx>
        <c:axId val="1478830879"/>
        <c:scaling>
          <c:orientation val="minMax"/>
        </c:scaling>
        <c:delete val="1"/>
        <c:axPos val="b"/>
        <c:numFmt formatCode="0%" sourceLinked="1"/>
        <c:majorTickMark val="none"/>
        <c:minorTickMark val="none"/>
        <c:tickLblPos val="nextTo"/>
        <c:crossAx val="1619167743"/>
        <c:crosses val="autoZero"/>
        <c:crossBetween val="between"/>
      </c:valAx>
      <c:spPr>
        <a:noFill/>
        <a:ln>
          <a:noFill/>
        </a:ln>
        <a:effectLst/>
      </c:spPr>
    </c:plotArea>
    <c:legend>
      <c:legendPos val="b"/>
      <c:layout>
        <c:manualLayout>
          <c:xMode val="edge"/>
          <c:yMode val="edge"/>
          <c:x val="5.5278897892206122E-2"/>
          <c:y val="0.73745933702223165"/>
          <c:w val="0.88944203460835569"/>
          <c:h val="9.55993352787913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7261318897639"/>
          <c:y val="2.6251014948421546E-2"/>
          <c:w val="0.59413988681102359"/>
          <c:h val="0.68607807393841713"/>
        </c:manualLayout>
      </c:layout>
      <c:barChart>
        <c:barDir val="bar"/>
        <c:grouping val="percentStacked"/>
        <c:varyColors val="0"/>
        <c:ser>
          <c:idx val="0"/>
          <c:order val="0"/>
          <c:tx>
            <c:strRef>
              <c:f>Blad1!$B$1</c:f>
              <c:strCache>
                <c:ptCount val="1"/>
                <c:pt idx="0">
                  <c:v>Nooit</c:v>
                </c:pt>
              </c:strCache>
            </c:strRef>
          </c:tx>
          <c:spPr>
            <a:solidFill>
              <a:srgbClr val="C00000"/>
            </a:solidFill>
            <a:ln>
              <a:noFill/>
            </a:ln>
            <a:effectLst/>
          </c:spPr>
          <c:invertIfNegative val="0"/>
          <c:dLbls>
            <c:delete val="1"/>
          </c:dLbls>
          <c:cat>
            <c:strRef>
              <c:f>Blad1!$A$2:$A$10</c:f>
              <c:strCache>
                <c:ptCount val="9"/>
                <c:pt idx="0">
                  <c:v>Op mijn werk bruis ik van energie</c:v>
                </c:pt>
                <c:pt idx="1">
                  <c:v>Als ik werk voel ik me fit en sterk</c:v>
                </c:pt>
                <c:pt idx="2">
                  <c:v>Ik ben enthousiast over mijn baan</c:v>
                </c:pt>
                <c:pt idx="3">
                  <c:v>Mijn werk inspireert mij</c:v>
                </c:pt>
                <c:pt idx="4">
                  <c:v>Als ik 's morgens opsta heb ik zin 
om aan het werk te gaan</c:v>
                </c:pt>
                <c:pt idx="5">
                  <c:v>Wanneer ik heel intensief aan het werk ben, 
voel ik mij gelukkig</c:v>
                </c:pt>
                <c:pt idx="6">
                  <c:v>Ik ben trots op het werk dat ik doe</c:v>
                </c:pt>
                <c:pt idx="7">
                  <c:v>Ik ga helemaal op in mijn werk</c:v>
                </c:pt>
                <c:pt idx="8">
                  <c:v>Mijn werk brengt mij in vervoering</c:v>
                </c:pt>
              </c:strCache>
            </c:strRef>
          </c:cat>
          <c:val>
            <c:numRef>
              <c:f>Blad1!$B$2:$B$10</c:f>
              <c:numCache>
                <c:formatCode>0%</c:formatCode>
                <c:ptCount val="9"/>
                <c:pt idx="0">
                  <c:v>0</c:v>
                </c:pt>
                <c:pt idx="1">
                  <c:v>0</c:v>
                </c:pt>
                <c:pt idx="2">
                  <c:v>0</c:v>
                </c:pt>
                <c:pt idx="3">
                  <c:v>0.01</c:v>
                </c:pt>
                <c:pt idx="4">
                  <c:v>0.02</c:v>
                </c:pt>
                <c:pt idx="5">
                  <c:v>0.01</c:v>
                </c:pt>
                <c:pt idx="6">
                  <c:v>0.01</c:v>
                </c:pt>
                <c:pt idx="7">
                  <c:v>0.01</c:v>
                </c:pt>
                <c:pt idx="8">
                  <c:v>0.06</c:v>
                </c:pt>
              </c:numCache>
            </c:numRef>
          </c:val>
          <c:extLst>
            <c:ext xmlns:c16="http://schemas.microsoft.com/office/drawing/2014/chart" uri="{C3380CC4-5D6E-409C-BE32-E72D297353CC}">
              <c16:uniqueId val="{00000000-40BB-4098-AB0C-81E89D078287}"/>
            </c:ext>
          </c:extLst>
        </c:ser>
        <c:ser>
          <c:idx val="1"/>
          <c:order val="1"/>
          <c:tx>
            <c:strRef>
              <c:f>Blad1!$C$1</c:f>
              <c:strCache>
                <c:ptCount val="1"/>
                <c:pt idx="0">
                  <c:v>Sporadisch(een paar keer per jaar of minder)</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40BB-4098-AB0C-81E89D078287}"/>
                </c:ext>
              </c:extLst>
            </c:dLbl>
            <c:dLbl>
              <c:idx val="1"/>
              <c:delete val="1"/>
              <c:extLst>
                <c:ext xmlns:c15="http://schemas.microsoft.com/office/drawing/2012/chart" uri="{CE6537A1-D6FC-4f65-9D91-7224C49458BB}"/>
                <c:ext xmlns:c16="http://schemas.microsoft.com/office/drawing/2014/chart" uri="{C3380CC4-5D6E-409C-BE32-E72D297353CC}">
                  <c16:uniqueId val="{0000000D-40BB-4098-AB0C-81E89D078287}"/>
                </c:ext>
              </c:extLst>
            </c:dLbl>
            <c:dLbl>
              <c:idx val="2"/>
              <c:delete val="1"/>
              <c:extLst>
                <c:ext xmlns:c15="http://schemas.microsoft.com/office/drawing/2012/chart" uri="{CE6537A1-D6FC-4f65-9D91-7224C49458BB}"/>
                <c:ext xmlns:c16="http://schemas.microsoft.com/office/drawing/2014/chart" uri="{C3380CC4-5D6E-409C-BE32-E72D297353CC}">
                  <c16:uniqueId val="{0000000C-40BB-4098-AB0C-81E89D078287}"/>
                </c:ext>
              </c:extLst>
            </c:dLbl>
            <c:dLbl>
              <c:idx val="3"/>
              <c:delete val="1"/>
              <c:extLst>
                <c:ext xmlns:c15="http://schemas.microsoft.com/office/drawing/2012/chart" uri="{CE6537A1-D6FC-4f65-9D91-7224C49458BB}"/>
                <c:ext xmlns:c16="http://schemas.microsoft.com/office/drawing/2014/chart" uri="{C3380CC4-5D6E-409C-BE32-E72D297353CC}">
                  <c16:uniqueId val="{0000000B-40BB-4098-AB0C-81E89D078287}"/>
                </c:ext>
              </c:extLst>
            </c:dLbl>
            <c:dLbl>
              <c:idx val="4"/>
              <c:delete val="1"/>
              <c:extLst>
                <c:ext xmlns:c15="http://schemas.microsoft.com/office/drawing/2012/chart" uri="{CE6537A1-D6FC-4f65-9D91-7224C49458BB}"/>
                <c:ext xmlns:c16="http://schemas.microsoft.com/office/drawing/2014/chart" uri="{C3380CC4-5D6E-409C-BE32-E72D297353CC}">
                  <c16:uniqueId val="{0000000A-40BB-4098-AB0C-81E89D078287}"/>
                </c:ext>
              </c:extLst>
            </c:dLbl>
            <c:dLbl>
              <c:idx val="5"/>
              <c:delete val="1"/>
              <c:extLst>
                <c:ext xmlns:c15="http://schemas.microsoft.com/office/drawing/2012/chart" uri="{CE6537A1-D6FC-4f65-9D91-7224C49458BB}"/>
                <c:ext xmlns:c16="http://schemas.microsoft.com/office/drawing/2014/chart" uri="{C3380CC4-5D6E-409C-BE32-E72D297353CC}">
                  <c16:uniqueId val="{00000009-40BB-4098-AB0C-81E89D078287}"/>
                </c:ext>
              </c:extLst>
            </c:dLbl>
            <c:dLbl>
              <c:idx val="6"/>
              <c:delete val="1"/>
              <c:extLst>
                <c:ext xmlns:c15="http://schemas.microsoft.com/office/drawing/2012/chart" uri="{CE6537A1-D6FC-4f65-9D91-7224C49458BB}"/>
                <c:ext xmlns:c16="http://schemas.microsoft.com/office/drawing/2014/chart" uri="{C3380CC4-5D6E-409C-BE32-E72D297353CC}">
                  <c16:uniqueId val="{00000008-40BB-4098-AB0C-81E89D078287}"/>
                </c:ext>
              </c:extLst>
            </c:dLbl>
            <c:dLbl>
              <c:idx val="7"/>
              <c:delete val="1"/>
              <c:extLst>
                <c:ext xmlns:c15="http://schemas.microsoft.com/office/drawing/2012/chart" uri="{CE6537A1-D6FC-4f65-9D91-7224C49458BB}"/>
                <c:ext xmlns:c16="http://schemas.microsoft.com/office/drawing/2014/chart" uri="{C3380CC4-5D6E-409C-BE32-E72D297353CC}">
                  <c16:uniqueId val="{00000007-40BB-4098-AB0C-81E89D078287}"/>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F-40BB-4098-AB0C-81E89D0782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Op mijn werk bruis ik van energie</c:v>
                </c:pt>
                <c:pt idx="1">
                  <c:v>Als ik werk voel ik me fit en sterk</c:v>
                </c:pt>
                <c:pt idx="2">
                  <c:v>Ik ben enthousiast over mijn baan</c:v>
                </c:pt>
                <c:pt idx="3">
                  <c:v>Mijn werk inspireert mij</c:v>
                </c:pt>
                <c:pt idx="4">
                  <c:v>Als ik 's morgens opsta heb ik zin 
om aan het werk te gaan</c:v>
                </c:pt>
                <c:pt idx="5">
                  <c:v>Wanneer ik heel intensief aan het werk ben, 
voel ik mij gelukkig</c:v>
                </c:pt>
                <c:pt idx="6">
                  <c:v>Ik ben trots op het werk dat ik doe</c:v>
                </c:pt>
                <c:pt idx="7">
                  <c:v>Ik ga helemaal op in mijn werk</c:v>
                </c:pt>
                <c:pt idx="8">
                  <c:v>Mijn werk brengt mij in vervoering</c:v>
                </c:pt>
              </c:strCache>
            </c:strRef>
          </c:cat>
          <c:val>
            <c:numRef>
              <c:f>Blad1!$C$2:$C$10</c:f>
              <c:numCache>
                <c:formatCode>0%</c:formatCode>
                <c:ptCount val="9"/>
                <c:pt idx="0">
                  <c:v>0.02</c:v>
                </c:pt>
                <c:pt idx="1">
                  <c:v>0.03</c:v>
                </c:pt>
                <c:pt idx="2">
                  <c:v>0.02</c:v>
                </c:pt>
                <c:pt idx="3">
                  <c:v>0.04</c:v>
                </c:pt>
                <c:pt idx="4">
                  <c:v>0.04</c:v>
                </c:pt>
                <c:pt idx="5">
                  <c:v>0.02</c:v>
                </c:pt>
                <c:pt idx="6">
                  <c:v>0.02</c:v>
                </c:pt>
                <c:pt idx="7">
                  <c:v>0.03</c:v>
                </c:pt>
                <c:pt idx="8">
                  <c:v>0.08</c:v>
                </c:pt>
              </c:numCache>
            </c:numRef>
          </c:val>
          <c:extLst>
            <c:ext xmlns:c16="http://schemas.microsoft.com/office/drawing/2014/chart" uri="{C3380CC4-5D6E-409C-BE32-E72D297353CC}">
              <c16:uniqueId val="{00000001-40BB-4098-AB0C-81E89D078287}"/>
            </c:ext>
          </c:extLst>
        </c:ser>
        <c:ser>
          <c:idx val="2"/>
          <c:order val="2"/>
          <c:tx>
            <c:strRef>
              <c:f>Blad1!$D$1</c:f>
              <c:strCache>
                <c:ptCount val="1"/>
                <c:pt idx="0">
                  <c:v>Af en toe (eens per maand of minder)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Op mijn werk bruis ik van energie</c:v>
                </c:pt>
                <c:pt idx="1">
                  <c:v>Als ik werk voel ik me fit en sterk</c:v>
                </c:pt>
                <c:pt idx="2">
                  <c:v>Ik ben enthousiast over mijn baan</c:v>
                </c:pt>
                <c:pt idx="3">
                  <c:v>Mijn werk inspireert mij</c:v>
                </c:pt>
                <c:pt idx="4">
                  <c:v>Als ik 's morgens opsta heb ik zin 
om aan het werk te gaan</c:v>
                </c:pt>
                <c:pt idx="5">
                  <c:v>Wanneer ik heel intensief aan het werk ben, 
voel ik mij gelukkig</c:v>
                </c:pt>
                <c:pt idx="6">
                  <c:v>Ik ben trots op het werk dat ik doe</c:v>
                </c:pt>
                <c:pt idx="7">
                  <c:v>Ik ga helemaal op in mijn werk</c:v>
                </c:pt>
                <c:pt idx="8">
                  <c:v>Mijn werk brengt mij in vervoering</c:v>
                </c:pt>
              </c:strCache>
            </c:strRef>
          </c:cat>
          <c:val>
            <c:numRef>
              <c:f>Blad1!$D$2:$D$10</c:f>
              <c:numCache>
                <c:formatCode>0%</c:formatCode>
                <c:ptCount val="9"/>
                <c:pt idx="0">
                  <c:v>0.09</c:v>
                </c:pt>
                <c:pt idx="1">
                  <c:v>0.08</c:v>
                </c:pt>
                <c:pt idx="2">
                  <c:v>0.08</c:v>
                </c:pt>
                <c:pt idx="3">
                  <c:v>0.11</c:v>
                </c:pt>
                <c:pt idx="4">
                  <c:v>0.11</c:v>
                </c:pt>
                <c:pt idx="5">
                  <c:v>0.09</c:v>
                </c:pt>
                <c:pt idx="6">
                  <c:v>0.05</c:v>
                </c:pt>
                <c:pt idx="7">
                  <c:v>0.09</c:v>
                </c:pt>
                <c:pt idx="8">
                  <c:v>0.16</c:v>
                </c:pt>
              </c:numCache>
            </c:numRef>
          </c:val>
          <c:extLst>
            <c:ext xmlns:c16="http://schemas.microsoft.com/office/drawing/2014/chart" uri="{C3380CC4-5D6E-409C-BE32-E72D297353CC}">
              <c16:uniqueId val="{00000002-40BB-4098-AB0C-81E89D078287}"/>
            </c:ext>
          </c:extLst>
        </c:ser>
        <c:ser>
          <c:idx val="3"/>
          <c:order val="3"/>
          <c:tx>
            <c:strRef>
              <c:f>Blad1!$E$1</c:f>
              <c:strCache>
                <c:ptCount val="1"/>
                <c:pt idx="0">
                  <c:v>Regelmatig (een paar keer per maand)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Op mijn werk bruis ik van energie</c:v>
                </c:pt>
                <c:pt idx="1">
                  <c:v>Als ik werk voel ik me fit en sterk</c:v>
                </c:pt>
                <c:pt idx="2">
                  <c:v>Ik ben enthousiast over mijn baan</c:v>
                </c:pt>
                <c:pt idx="3">
                  <c:v>Mijn werk inspireert mij</c:v>
                </c:pt>
                <c:pt idx="4">
                  <c:v>Als ik 's morgens opsta heb ik zin 
om aan het werk te gaan</c:v>
                </c:pt>
                <c:pt idx="5">
                  <c:v>Wanneer ik heel intensief aan het werk ben, 
voel ik mij gelukkig</c:v>
                </c:pt>
                <c:pt idx="6">
                  <c:v>Ik ben trots op het werk dat ik doe</c:v>
                </c:pt>
                <c:pt idx="7">
                  <c:v>Ik ga helemaal op in mijn werk</c:v>
                </c:pt>
                <c:pt idx="8">
                  <c:v>Mijn werk brengt mij in vervoering</c:v>
                </c:pt>
              </c:strCache>
            </c:strRef>
          </c:cat>
          <c:val>
            <c:numRef>
              <c:f>Blad1!$E$2:$E$10</c:f>
              <c:numCache>
                <c:formatCode>0%</c:formatCode>
                <c:ptCount val="9"/>
                <c:pt idx="0">
                  <c:v>0.17</c:v>
                </c:pt>
                <c:pt idx="1">
                  <c:v>0.17</c:v>
                </c:pt>
                <c:pt idx="2">
                  <c:v>0.14000000000000001</c:v>
                </c:pt>
                <c:pt idx="3">
                  <c:v>0.14000000000000001</c:v>
                </c:pt>
                <c:pt idx="4">
                  <c:v>0.18</c:v>
                </c:pt>
                <c:pt idx="5">
                  <c:v>0.16</c:v>
                </c:pt>
                <c:pt idx="6">
                  <c:v>0.1</c:v>
                </c:pt>
                <c:pt idx="7">
                  <c:v>0.14000000000000001</c:v>
                </c:pt>
                <c:pt idx="8">
                  <c:v>0.18</c:v>
                </c:pt>
              </c:numCache>
            </c:numRef>
          </c:val>
          <c:extLst>
            <c:ext xmlns:c16="http://schemas.microsoft.com/office/drawing/2014/chart" uri="{C3380CC4-5D6E-409C-BE32-E72D297353CC}">
              <c16:uniqueId val="{00000003-40BB-4098-AB0C-81E89D078287}"/>
            </c:ext>
          </c:extLst>
        </c:ser>
        <c:ser>
          <c:idx val="4"/>
          <c:order val="4"/>
          <c:tx>
            <c:strRef>
              <c:f>Blad1!$F$1</c:f>
              <c:strCache>
                <c:ptCount val="1"/>
                <c:pt idx="0">
                  <c:v>Dikwijls (eens per week)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Op mijn werk bruis ik van energie</c:v>
                </c:pt>
                <c:pt idx="1">
                  <c:v>Als ik werk voel ik me fit en sterk</c:v>
                </c:pt>
                <c:pt idx="2">
                  <c:v>Ik ben enthousiast over mijn baan</c:v>
                </c:pt>
                <c:pt idx="3">
                  <c:v>Mijn werk inspireert mij</c:v>
                </c:pt>
                <c:pt idx="4">
                  <c:v>Als ik 's morgens opsta heb ik zin 
om aan het werk te gaan</c:v>
                </c:pt>
                <c:pt idx="5">
                  <c:v>Wanneer ik heel intensief aan het werk ben, 
voel ik mij gelukkig</c:v>
                </c:pt>
                <c:pt idx="6">
                  <c:v>Ik ben trots op het werk dat ik doe</c:v>
                </c:pt>
                <c:pt idx="7">
                  <c:v>Ik ga helemaal op in mijn werk</c:v>
                </c:pt>
                <c:pt idx="8">
                  <c:v>Mijn werk brengt mij in vervoering</c:v>
                </c:pt>
              </c:strCache>
            </c:strRef>
          </c:cat>
          <c:val>
            <c:numRef>
              <c:f>Blad1!$F$2:$F$10</c:f>
              <c:numCache>
                <c:formatCode>0%</c:formatCode>
                <c:ptCount val="9"/>
                <c:pt idx="0">
                  <c:v>0.24</c:v>
                </c:pt>
                <c:pt idx="1">
                  <c:v>0.24</c:v>
                </c:pt>
                <c:pt idx="2">
                  <c:v>0.18</c:v>
                </c:pt>
                <c:pt idx="3">
                  <c:v>0.22</c:v>
                </c:pt>
                <c:pt idx="4">
                  <c:v>0.22</c:v>
                </c:pt>
                <c:pt idx="5">
                  <c:v>0.25</c:v>
                </c:pt>
                <c:pt idx="6">
                  <c:v>0.17</c:v>
                </c:pt>
                <c:pt idx="7">
                  <c:v>0.25</c:v>
                </c:pt>
                <c:pt idx="8">
                  <c:v>0.25</c:v>
                </c:pt>
              </c:numCache>
            </c:numRef>
          </c:val>
          <c:extLst>
            <c:ext xmlns:c16="http://schemas.microsoft.com/office/drawing/2014/chart" uri="{C3380CC4-5D6E-409C-BE32-E72D297353CC}">
              <c16:uniqueId val="{00000004-40BB-4098-AB0C-81E89D078287}"/>
            </c:ext>
          </c:extLst>
        </c:ser>
        <c:ser>
          <c:idx val="5"/>
          <c:order val="5"/>
          <c:tx>
            <c:strRef>
              <c:f>Blad1!$G$1</c:f>
              <c:strCache>
                <c:ptCount val="1"/>
                <c:pt idx="0">
                  <c:v>Zeer dikwijls (een paar keer per week)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Op mijn werk bruis ik van energie</c:v>
                </c:pt>
                <c:pt idx="1">
                  <c:v>Als ik werk voel ik me fit en sterk</c:v>
                </c:pt>
                <c:pt idx="2">
                  <c:v>Ik ben enthousiast over mijn baan</c:v>
                </c:pt>
                <c:pt idx="3">
                  <c:v>Mijn werk inspireert mij</c:v>
                </c:pt>
                <c:pt idx="4">
                  <c:v>Als ik 's morgens opsta heb ik zin 
om aan het werk te gaan</c:v>
                </c:pt>
                <c:pt idx="5">
                  <c:v>Wanneer ik heel intensief aan het werk ben, 
voel ik mij gelukkig</c:v>
                </c:pt>
                <c:pt idx="6">
                  <c:v>Ik ben trots op het werk dat ik doe</c:v>
                </c:pt>
                <c:pt idx="7">
                  <c:v>Ik ga helemaal op in mijn werk</c:v>
                </c:pt>
                <c:pt idx="8">
                  <c:v>Mijn werk brengt mij in vervoering</c:v>
                </c:pt>
              </c:strCache>
            </c:strRef>
          </c:cat>
          <c:val>
            <c:numRef>
              <c:f>Blad1!$G$2:$G$10</c:f>
              <c:numCache>
                <c:formatCode>0%</c:formatCode>
                <c:ptCount val="9"/>
                <c:pt idx="0">
                  <c:v>0.38</c:v>
                </c:pt>
                <c:pt idx="1">
                  <c:v>0.38</c:v>
                </c:pt>
                <c:pt idx="2">
                  <c:v>0.37</c:v>
                </c:pt>
                <c:pt idx="3">
                  <c:v>0.33</c:v>
                </c:pt>
                <c:pt idx="4">
                  <c:v>0.34</c:v>
                </c:pt>
                <c:pt idx="5">
                  <c:v>0.35</c:v>
                </c:pt>
                <c:pt idx="6">
                  <c:v>0.33</c:v>
                </c:pt>
                <c:pt idx="7">
                  <c:v>0.33</c:v>
                </c:pt>
                <c:pt idx="8">
                  <c:v>0.22</c:v>
                </c:pt>
              </c:numCache>
            </c:numRef>
          </c:val>
          <c:extLst>
            <c:ext xmlns:c16="http://schemas.microsoft.com/office/drawing/2014/chart" uri="{C3380CC4-5D6E-409C-BE32-E72D297353CC}">
              <c16:uniqueId val="{00000005-40BB-4098-AB0C-81E89D078287}"/>
            </c:ext>
          </c:extLst>
        </c:ser>
        <c:ser>
          <c:idx val="6"/>
          <c:order val="6"/>
          <c:tx>
            <c:strRef>
              <c:f>Blad1!$H$1</c:f>
              <c:strCache>
                <c:ptCount val="1"/>
                <c:pt idx="0">
                  <c:v>Altijd (dagelijks)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Op mijn werk bruis ik van energie</c:v>
                </c:pt>
                <c:pt idx="1">
                  <c:v>Als ik werk voel ik me fit en sterk</c:v>
                </c:pt>
                <c:pt idx="2">
                  <c:v>Ik ben enthousiast over mijn baan</c:v>
                </c:pt>
                <c:pt idx="3">
                  <c:v>Mijn werk inspireert mij</c:v>
                </c:pt>
                <c:pt idx="4">
                  <c:v>Als ik 's morgens opsta heb ik zin 
om aan het werk te gaan</c:v>
                </c:pt>
                <c:pt idx="5">
                  <c:v>Wanneer ik heel intensief aan het werk ben, 
voel ik mij gelukkig</c:v>
                </c:pt>
                <c:pt idx="6">
                  <c:v>Ik ben trots op het werk dat ik doe</c:v>
                </c:pt>
                <c:pt idx="7">
                  <c:v>Ik ga helemaal op in mijn werk</c:v>
                </c:pt>
                <c:pt idx="8">
                  <c:v>Mijn werk brengt mij in vervoering</c:v>
                </c:pt>
              </c:strCache>
            </c:strRef>
          </c:cat>
          <c:val>
            <c:numRef>
              <c:f>Blad1!$H$2:$H$10</c:f>
              <c:numCache>
                <c:formatCode>0%</c:formatCode>
                <c:ptCount val="9"/>
                <c:pt idx="0">
                  <c:v>0.1</c:v>
                </c:pt>
                <c:pt idx="1">
                  <c:v>0.09</c:v>
                </c:pt>
                <c:pt idx="2">
                  <c:v>0.21</c:v>
                </c:pt>
                <c:pt idx="3">
                  <c:v>0.14000000000000001</c:v>
                </c:pt>
                <c:pt idx="4">
                  <c:v>0.1</c:v>
                </c:pt>
                <c:pt idx="5">
                  <c:v>0.12</c:v>
                </c:pt>
                <c:pt idx="6">
                  <c:v>0.33</c:v>
                </c:pt>
                <c:pt idx="7">
                  <c:v>0.14000000000000001</c:v>
                </c:pt>
                <c:pt idx="8">
                  <c:v>0.06</c:v>
                </c:pt>
              </c:numCache>
            </c:numRef>
          </c:val>
          <c:extLst>
            <c:ext xmlns:c16="http://schemas.microsoft.com/office/drawing/2014/chart" uri="{C3380CC4-5D6E-409C-BE32-E72D297353CC}">
              <c16:uniqueId val="{00000006-40BB-4098-AB0C-81E89D078287}"/>
            </c:ext>
          </c:extLst>
        </c:ser>
        <c:dLbls>
          <c:dLblPos val="ctr"/>
          <c:showLegendKey val="0"/>
          <c:showVal val="1"/>
          <c:showCatName val="0"/>
          <c:showSerName val="0"/>
          <c:showPercent val="0"/>
          <c:showBubbleSize val="0"/>
        </c:dLbls>
        <c:gapWidth val="150"/>
        <c:overlap val="100"/>
        <c:axId val="41067104"/>
        <c:axId val="124778559"/>
      </c:barChart>
      <c:catAx>
        <c:axId val="41067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778559"/>
        <c:crosses val="autoZero"/>
        <c:auto val="1"/>
        <c:lblAlgn val="ctr"/>
        <c:lblOffset val="100"/>
        <c:noMultiLvlLbl val="0"/>
      </c:catAx>
      <c:valAx>
        <c:axId val="124778559"/>
        <c:scaling>
          <c:orientation val="minMax"/>
        </c:scaling>
        <c:delete val="1"/>
        <c:axPos val="t"/>
        <c:numFmt formatCode="0%" sourceLinked="1"/>
        <c:majorTickMark val="none"/>
        <c:minorTickMark val="none"/>
        <c:tickLblPos val="nextTo"/>
        <c:crossAx val="41067104"/>
        <c:crosses val="autoZero"/>
        <c:crossBetween val="between"/>
      </c:valAx>
      <c:spPr>
        <a:noFill/>
        <a:ln>
          <a:noFill/>
        </a:ln>
        <a:effectLst/>
      </c:spPr>
    </c:plotArea>
    <c:legend>
      <c:legendPos val="b"/>
      <c:layout>
        <c:manualLayout>
          <c:xMode val="edge"/>
          <c:yMode val="edge"/>
          <c:x val="0"/>
          <c:y val="0.72903428021765226"/>
          <c:w val="0.56985975306313175"/>
          <c:h val="0.251874072547132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a:effectLst/>
              </a:rPr>
              <a:t>Op welk gebied zou je het liefst een training volgen om beter te kunnen omgaan met agressie en ongewenst gedrag? </a:t>
            </a:r>
            <a:endParaRPr lang="nl-NL" sz="1500" b="0">
              <a:effectLst/>
            </a:endParaRPr>
          </a:p>
        </c:rich>
      </c:tx>
      <c:layout>
        <c:manualLayout>
          <c:xMode val="edge"/>
          <c:yMode val="edge"/>
          <c:x val="0.13122230358974879"/>
          <c:y val="3.67187847408177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704353288151317"/>
          <c:y val="0.21706014620386177"/>
          <c:w val="0.45575535274899681"/>
          <c:h val="0.75482625482625487"/>
        </c:manualLayout>
      </c:layout>
      <c:barChart>
        <c:barDir val="bar"/>
        <c:grouping val="clustered"/>
        <c:varyColors val="0"/>
        <c:ser>
          <c:idx val="0"/>
          <c:order val="0"/>
          <c:tx>
            <c:strRef>
              <c:f>Blad1!$B$1</c:f>
              <c:strCache>
                <c:ptCount val="1"/>
                <c:pt idx="0">
                  <c:v>Kolom1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Gesprekstechnieken tegen agressie/ongewenst gedrag (verbale weerbaarheidstraining)</c:v>
                </c:pt>
                <c:pt idx="1">
                  <c:v>Mentaal sterker worden door beter met eigen emoties om te kunnen gaan en eigen emoties beter te herkennen</c:v>
                </c:pt>
                <c:pt idx="2">
                  <c:v>Fysiek ingrijpen/ zelfverdediging (fysieke weerbaarheidstraining)</c:v>
                </c:pt>
                <c:pt idx="3">
                  <c:v>Training over opvang en nazorg van collega’s die te maken hebben (gehad) met agressie of ongewenst gedrag</c:v>
                </c:pt>
                <c:pt idx="4">
                  <c:v>Anders, namelijk…</c:v>
                </c:pt>
              </c:strCache>
            </c:strRef>
          </c:cat>
          <c:val>
            <c:numRef>
              <c:f>Blad1!$B$2:$B$6</c:f>
              <c:numCache>
                <c:formatCode>0%</c:formatCode>
                <c:ptCount val="5"/>
                <c:pt idx="0">
                  <c:v>0.4991119005328597</c:v>
                </c:pt>
                <c:pt idx="1">
                  <c:v>0.32504440497335702</c:v>
                </c:pt>
                <c:pt idx="2">
                  <c:v>0.23712255772646537</c:v>
                </c:pt>
                <c:pt idx="3">
                  <c:v>0.27975133214920073</c:v>
                </c:pt>
                <c:pt idx="4">
                  <c:v>0.17317939609236233</c:v>
                </c:pt>
              </c:numCache>
            </c:numRef>
          </c:val>
          <c:extLst>
            <c:ext xmlns:c16="http://schemas.microsoft.com/office/drawing/2014/chart" uri="{C3380CC4-5D6E-409C-BE32-E72D297353CC}">
              <c16:uniqueId val="{00000000-648E-4443-815D-DDA0ECE31082}"/>
            </c:ext>
          </c:extLst>
        </c:ser>
        <c:dLbls>
          <c:dLblPos val="outEnd"/>
          <c:showLegendKey val="0"/>
          <c:showVal val="1"/>
          <c:showCatName val="0"/>
          <c:showSerName val="0"/>
          <c:showPercent val="0"/>
          <c:showBubbleSize val="0"/>
        </c:dLbls>
        <c:gapWidth val="434"/>
        <c:overlap val="1"/>
        <c:axId val="77703472"/>
        <c:axId val="1626779967"/>
      </c:barChart>
      <c:catAx>
        <c:axId val="7770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779967"/>
        <c:crosses val="autoZero"/>
        <c:auto val="1"/>
        <c:lblAlgn val="ctr"/>
        <c:lblOffset val="100"/>
        <c:noMultiLvlLbl val="0"/>
      </c:catAx>
      <c:valAx>
        <c:axId val="1626779967"/>
        <c:scaling>
          <c:orientation val="minMax"/>
        </c:scaling>
        <c:delete val="1"/>
        <c:axPos val="t"/>
        <c:numFmt formatCode="0%" sourceLinked="1"/>
        <c:majorTickMark val="none"/>
        <c:minorTickMark val="none"/>
        <c:tickLblPos val="nextTo"/>
        <c:crossAx val="77703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 collega’s</a:t>
            </a:r>
            <a:r>
              <a:rPr lang="nl-NL" sz="1500" baseline="0"/>
              <a:t> / leidinggevenden </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Nee, nooit</c:v>
                </c:pt>
              </c:strCache>
            </c:strRef>
          </c:tx>
          <c:spPr>
            <a:solidFill>
              <a:schemeClr val="accent4"/>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Blad1!$B$2:$B$7</c:f>
              <c:numCache>
                <c:formatCode>0%</c:formatCode>
                <c:ptCount val="6"/>
                <c:pt idx="0">
                  <c:v>0.82478632478632474</c:v>
                </c:pt>
                <c:pt idx="1">
                  <c:v>0.69230769230769229</c:v>
                </c:pt>
                <c:pt idx="2">
                  <c:v>0.91965811965811961</c:v>
                </c:pt>
                <c:pt idx="3">
                  <c:v>0.9555555555555556</c:v>
                </c:pt>
                <c:pt idx="4">
                  <c:v>0.90256410256410258</c:v>
                </c:pt>
                <c:pt idx="5">
                  <c:v>0.97179487179487178</c:v>
                </c:pt>
              </c:numCache>
            </c:numRef>
          </c:val>
          <c:extLst>
            <c:ext xmlns:c16="http://schemas.microsoft.com/office/drawing/2014/chart" uri="{C3380CC4-5D6E-409C-BE32-E72D297353CC}">
              <c16:uniqueId val="{00000000-5882-49CC-AE97-C6A84A16C613}"/>
            </c:ext>
          </c:extLst>
        </c:ser>
        <c:ser>
          <c:idx val="1"/>
          <c:order val="1"/>
          <c:tx>
            <c:strRef>
              <c:f>Blad1!$C$1</c:f>
              <c:strCache>
                <c:ptCount val="1"/>
                <c:pt idx="0">
                  <c:v>Ja, een enkele keer</c:v>
                </c:pt>
              </c:strCache>
            </c:strRef>
          </c:tx>
          <c:spPr>
            <a:solidFill>
              <a:schemeClr val="accent3"/>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Blad1!$C$2:$C$7</c:f>
              <c:numCache>
                <c:formatCode>0%</c:formatCode>
                <c:ptCount val="6"/>
                <c:pt idx="0">
                  <c:v>0.14529914529914531</c:v>
                </c:pt>
                <c:pt idx="1">
                  <c:v>0.22905982905982905</c:v>
                </c:pt>
                <c:pt idx="2">
                  <c:v>5.4700854700854701E-2</c:v>
                </c:pt>
                <c:pt idx="3">
                  <c:v>3.6752136752136753E-2</c:v>
                </c:pt>
                <c:pt idx="4">
                  <c:v>7.8632478632478631E-2</c:v>
                </c:pt>
                <c:pt idx="5">
                  <c:v>2.3076923076923075E-2</c:v>
                </c:pt>
              </c:numCache>
            </c:numRef>
          </c:val>
          <c:extLst>
            <c:ext xmlns:c16="http://schemas.microsoft.com/office/drawing/2014/chart" uri="{C3380CC4-5D6E-409C-BE32-E72D297353CC}">
              <c16:uniqueId val="{00000001-5882-49CC-AE97-C6A84A16C613}"/>
            </c:ext>
          </c:extLst>
        </c:ser>
        <c:ser>
          <c:idx val="2"/>
          <c:order val="2"/>
          <c:tx>
            <c:strRef>
              <c:f>Blad1!$D$1</c:f>
              <c:strCache>
                <c:ptCount val="1"/>
                <c:pt idx="0">
                  <c:v>Ja, vaak</c:v>
                </c:pt>
              </c:strCache>
            </c:strRef>
          </c:tx>
          <c:spPr>
            <a:solidFill>
              <a:schemeClr val="accent5"/>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Blad1!$D$2:$D$7</c:f>
              <c:numCache>
                <c:formatCode>0%</c:formatCode>
                <c:ptCount val="6"/>
                <c:pt idx="0">
                  <c:v>2.3076923076923075E-2</c:v>
                </c:pt>
                <c:pt idx="1">
                  <c:v>4.8717948717948711E-2</c:v>
                </c:pt>
                <c:pt idx="2">
                  <c:v>1.6239316239316241E-2</c:v>
                </c:pt>
                <c:pt idx="3">
                  <c:v>8.547008547008547E-4</c:v>
                </c:pt>
                <c:pt idx="4">
                  <c:v>1.1965811965811965E-2</c:v>
                </c:pt>
                <c:pt idx="5">
                  <c:v>2.5641025641025637E-3</c:v>
                </c:pt>
              </c:numCache>
            </c:numRef>
          </c:val>
          <c:extLst>
            <c:ext xmlns:c16="http://schemas.microsoft.com/office/drawing/2014/chart" uri="{C3380CC4-5D6E-409C-BE32-E72D297353CC}">
              <c16:uniqueId val="{00000002-5882-49CC-AE97-C6A84A16C613}"/>
            </c:ext>
          </c:extLst>
        </c:ser>
        <c:ser>
          <c:idx val="3"/>
          <c:order val="3"/>
          <c:tx>
            <c:strRef>
              <c:f>Blad1!$E$1</c:f>
              <c:strCache>
                <c:ptCount val="1"/>
                <c:pt idx="0">
                  <c:v>Ja, zeer vaak</c:v>
                </c:pt>
              </c:strCache>
            </c:strRef>
          </c:tx>
          <c:spPr>
            <a:solidFill>
              <a:srgbClr val="C00000"/>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Blad1!$E$2:$E$7</c:f>
              <c:numCache>
                <c:formatCode>0%</c:formatCode>
                <c:ptCount val="6"/>
                <c:pt idx="0">
                  <c:v>4.2735042735042731E-3</c:v>
                </c:pt>
                <c:pt idx="1">
                  <c:v>2.6495726495726495E-2</c:v>
                </c:pt>
                <c:pt idx="2">
                  <c:v>6.8376068376068376E-3</c:v>
                </c:pt>
                <c:pt idx="3">
                  <c:v>1.7094017094017094E-3</c:v>
                </c:pt>
                <c:pt idx="4">
                  <c:v>1.7094017094017094E-3</c:v>
                </c:pt>
                <c:pt idx="5">
                  <c:v>0</c:v>
                </c:pt>
              </c:numCache>
            </c:numRef>
          </c:val>
          <c:extLst>
            <c:ext xmlns:c16="http://schemas.microsoft.com/office/drawing/2014/chart" uri="{C3380CC4-5D6E-409C-BE32-E72D297353CC}">
              <c16:uniqueId val="{00000003-5882-49CC-AE97-C6A84A16C613}"/>
            </c:ext>
          </c:extLst>
        </c:ser>
        <c:ser>
          <c:idx val="4"/>
          <c:order val="4"/>
          <c:tx>
            <c:strRef>
              <c:f>Blad1!$F$1</c:f>
              <c:strCache>
                <c:ptCount val="1"/>
                <c:pt idx="0">
                  <c:v>Weet ik niet</c:v>
                </c:pt>
              </c:strCache>
            </c:strRef>
          </c:tx>
          <c:spPr>
            <a:solidFill>
              <a:schemeClr val="tx1">
                <a:lumMod val="50000"/>
                <a:lumOff val="50000"/>
              </a:schemeClr>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Blad1!$F$2:$F$7</c:f>
              <c:numCache>
                <c:formatCode>0%</c:formatCode>
                <c:ptCount val="6"/>
                <c:pt idx="0">
                  <c:v>2.5641025641025637E-3</c:v>
                </c:pt>
                <c:pt idx="1">
                  <c:v>3.4188034188034188E-3</c:v>
                </c:pt>
                <c:pt idx="2">
                  <c:v>2.5641025641025637E-3</c:v>
                </c:pt>
                <c:pt idx="3">
                  <c:v>5.1282051282051273E-3</c:v>
                </c:pt>
                <c:pt idx="4">
                  <c:v>5.1282051282051273E-3</c:v>
                </c:pt>
                <c:pt idx="5">
                  <c:v>2.5641025641025637E-3</c:v>
                </c:pt>
              </c:numCache>
            </c:numRef>
          </c:val>
          <c:extLst>
            <c:ext xmlns:c16="http://schemas.microsoft.com/office/drawing/2014/chart" uri="{C3380CC4-5D6E-409C-BE32-E72D297353CC}">
              <c16:uniqueId val="{00000004-5882-49CC-AE97-C6A84A16C613}"/>
            </c:ext>
          </c:extLst>
        </c:ser>
        <c:dLbls>
          <c:showLegendKey val="0"/>
          <c:showVal val="0"/>
          <c:showCatName val="0"/>
          <c:showSerName val="0"/>
          <c:showPercent val="0"/>
          <c:showBubbleSize val="0"/>
        </c:dLbls>
        <c:gapWidth val="219"/>
        <c:overlap val="-27"/>
        <c:axId val="1623190495"/>
        <c:axId val="1633780047"/>
      </c:barChart>
      <c:catAx>
        <c:axId val="162319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780047"/>
        <c:crosses val="autoZero"/>
        <c:auto val="1"/>
        <c:lblAlgn val="ctr"/>
        <c:lblOffset val="100"/>
        <c:noMultiLvlLbl val="0"/>
      </c:catAx>
      <c:valAx>
        <c:axId val="163378004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3190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a:t>
            </a:r>
            <a:r>
              <a:rPr lang="nl-NL" sz="1500" baseline="0"/>
              <a:t> online door collega’s / leidinggevenden</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Ongewenst gedrag door online patiënten / cliënten</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0C2B-4966-84A4-AC6BDCE67B3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C2B-4966-84A4-AC6BDCE67B3C}"/>
              </c:ext>
            </c:extLst>
          </c:dPt>
          <c:dLbls>
            <c:dLbl>
              <c:idx val="0"/>
              <c:layout>
                <c:manualLayout>
                  <c:x val="-3.104102160390096E-4"/>
                  <c:y val="9.3446963910288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2B-4966-84A4-AC6BDCE67B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0%</c:formatCode>
                <c:ptCount val="2"/>
                <c:pt idx="0">
                  <c:v>3.1623931623931623E-2</c:v>
                </c:pt>
                <c:pt idx="1">
                  <c:v>0.96837606837606838</c:v>
                </c:pt>
              </c:numCache>
            </c:numRef>
          </c:val>
          <c:extLst>
            <c:ext xmlns:c16="http://schemas.microsoft.com/office/drawing/2014/chart" uri="{C3380CC4-5D6E-409C-BE32-E72D297353CC}">
              <c16:uniqueId val="{00000004-0C2B-4966-84A4-AC6BDCE67B3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 collega’s / leidinggevenden</a:t>
            </a:r>
            <a:r>
              <a:rPr lang="nl-NL" sz="1500" baseline="0"/>
              <a:t> gemeld?</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Nee, ik durf het niet te melden</c:v>
                </c:pt>
              </c:strCache>
            </c:strRef>
          </c:tx>
          <c:spPr>
            <a:solidFill>
              <a:srgbClr val="C00000"/>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Blad1!$B$2:$B$7</c:f>
              <c:numCache>
                <c:formatCode>0%</c:formatCode>
                <c:ptCount val="6"/>
                <c:pt idx="0">
                  <c:v>0.10106382978723405</c:v>
                </c:pt>
                <c:pt idx="1">
                  <c:v>0.11178247734138973</c:v>
                </c:pt>
                <c:pt idx="2">
                  <c:v>0.17857142857142858</c:v>
                </c:pt>
                <c:pt idx="3">
                  <c:v>0.21951219512195125</c:v>
                </c:pt>
                <c:pt idx="4">
                  <c:v>0.19</c:v>
                </c:pt>
                <c:pt idx="5">
                  <c:v>6.8965517241379309E-2</c:v>
                </c:pt>
              </c:numCache>
            </c:numRef>
          </c:val>
          <c:extLst>
            <c:ext xmlns:c16="http://schemas.microsoft.com/office/drawing/2014/chart" uri="{C3380CC4-5D6E-409C-BE32-E72D297353CC}">
              <c16:uniqueId val="{00000000-7A01-4402-88CA-D852CAF42928}"/>
            </c:ext>
          </c:extLst>
        </c:ser>
        <c:ser>
          <c:idx val="1"/>
          <c:order val="1"/>
          <c:tx>
            <c:strRef>
              <c:f>Blad1!$C$1</c:f>
              <c:strCache>
                <c:ptCount val="1"/>
                <c:pt idx="0">
                  <c:v>Nee, ik heb het niet gemeld, maar wel besproken met collega's</c:v>
                </c:pt>
              </c:strCache>
            </c:strRef>
          </c:tx>
          <c:spPr>
            <a:solidFill>
              <a:schemeClr val="accent3"/>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Blad1!$C$2:$C$7</c:f>
              <c:numCache>
                <c:formatCode>0%</c:formatCode>
                <c:ptCount val="6"/>
                <c:pt idx="0">
                  <c:v>0.32446808510638298</c:v>
                </c:pt>
                <c:pt idx="1">
                  <c:v>0.38368580060422963</c:v>
                </c:pt>
                <c:pt idx="2">
                  <c:v>0.28571428571428575</c:v>
                </c:pt>
                <c:pt idx="3">
                  <c:v>0.4390243902439025</c:v>
                </c:pt>
                <c:pt idx="4">
                  <c:v>0.34</c:v>
                </c:pt>
                <c:pt idx="5">
                  <c:v>0.24137931034482757</c:v>
                </c:pt>
              </c:numCache>
            </c:numRef>
          </c:val>
          <c:extLst>
            <c:ext xmlns:c16="http://schemas.microsoft.com/office/drawing/2014/chart" uri="{C3380CC4-5D6E-409C-BE32-E72D297353CC}">
              <c16:uniqueId val="{00000001-7A01-4402-88CA-D852CAF42928}"/>
            </c:ext>
          </c:extLst>
        </c:ser>
        <c:ser>
          <c:idx val="2"/>
          <c:order val="2"/>
          <c:tx>
            <c:strRef>
              <c:f>Blad1!$D$1</c:f>
              <c:strCache>
                <c:ptCount val="1"/>
                <c:pt idx="0">
                  <c:v>Nee, ik weet niet waar ik dit kan melden</c:v>
                </c:pt>
              </c:strCache>
            </c:strRef>
          </c:tx>
          <c:spPr>
            <a:solidFill>
              <a:schemeClr val="accent5"/>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Blad1!$D$2:$D$7</c:f>
              <c:numCache>
                <c:formatCode>0%</c:formatCode>
                <c:ptCount val="6"/>
                <c:pt idx="0">
                  <c:v>3.7234042553191488E-2</c:v>
                </c:pt>
                <c:pt idx="1">
                  <c:v>3.0211480362537766E-2</c:v>
                </c:pt>
                <c:pt idx="2">
                  <c:v>3.5714285714285719E-2</c:v>
                </c:pt>
                <c:pt idx="3">
                  <c:v>0</c:v>
                </c:pt>
                <c:pt idx="4">
                  <c:v>0.04</c:v>
                </c:pt>
                <c:pt idx="5">
                  <c:v>3.4482758620689655E-2</c:v>
                </c:pt>
              </c:numCache>
            </c:numRef>
          </c:val>
          <c:extLst>
            <c:ext xmlns:c16="http://schemas.microsoft.com/office/drawing/2014/chart" uri="{C3380CC4-5D6E-409C-BE32-E72D297353CC}">
              <c16:uniqueId val="{00000002-7A01-4402-88CA-D852CAF42928}"/>
            </c:ext>
          </c:extLst>
        </c:ser>
        <c:ser>
          <c:idx val="3"/>
          <c:order val="3"/>
          <c:tx>
            <c:strRef>
              <c:f>Blad1!$E$1</c:f>
              <c:strCache>
                <c:ptCount val="1"/>
                <c:pt idx="0">
                  <c:v>Ja, ik heb het gemeld bij mijn leidinggevende</c:v>
                </c:pt>
              </c:strCache>
            </c:strRef>
          </c:tx>
          <c:spPr>
            <a:solidFill>
              <a:schemeClr val="accent4"/>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Blad1!$E$2:$E$7</c:f>
              <c:numCache>
                <c:formatCode>0%</c:formatCode>
                <c:ptCount val="6"/>
                <c:pt idx="0">
                  <c:v>0.35106382978723405</c:v>
                </c:pt>
                <c:pt idx="1">
                  <c:v>0.34138972809667673</c:v>
                </c:pt>
                <c:pt idx="2">
                  <c:v>0.26190476190476192</c:v>
                </c:pt>
                <c:pt idx="3">
                  <c:v>0.1951219512195122</c:v>
                </c:pt>
                <c:pt idx="4">
                  <c:v>0.3</c:v>
                </c:pt>
                <c:pt idx="5">
                  <c:v>0.34482758620689657</c:v>
                </c:pt>
              </c:numCache>
            </c:numRef>
          </c:val>
          <c:extLst>
            <c:ext xmlns:c16="http://schemas.microsoft.com/office/drawing/2014/chart" uri="{C3380CC4-5D6E-409C-BE32-E72D297353CC}">
              <c16:uniqueId val="{00000003-7A01-4402-88CA-D852CAF42928}"/>
            </c:ext>
          </c:extLst>
        </c:ser>
        <c:ser>
          <c:idx val="4"/>
          <c:order val="4"/>
          <c:tx>
            <c:strRef>
              <c:f>Blad1!$F$1</c:f>
              <c:strCache>
                <c:ptCount val="1"/>
                <c:pt idx="0">
                  <c:v>Ja, ik heb het gemeld bij een vertrouwenspersoon</c:v>
                </c:pt>
              </c:strCache>
            </c:strRef>
          </c:tx>
          <c:spPr>
            <a:solidFill>
              <a:srgbClr val="00B050"/>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Blad1!$F$2:$F$7</c:f>
              <c:numCache>
                <c:formatCode>0%</c:formatCode>
                <c:ptCount val="6"/>
                <c:pt idx="0">
                  <c:v>0.1702127659574468</c:v>
                </c:pt>
                <c:pt idx="1">
                  <c:v>9.9697885196374611E-2</c:v>
                </c:pt>
                <c:pt idx="2">
                  <c:v>0.15476190476190477</c:v>
                </c:pt>
                <c:pt idx="3">
                  <c:v>7.3170731707317083E-2</c:v>
                </c:pt>
                <c:pt idx="4">
                  <c:v>0.05</c:v>
                </c:pt>
                <c:pt idx="5">
                  <c:v>0.20689655172413793</c:v>
                </c:pt>
              </c:numCache>
            </c:numRef>
          </c:val>
          <c:extLst>
            <c:ext xmlns:c16="http://schemas.microsoft.com/office/drawing/2014/chart" uri="{C3380CC4-5D6E-409C-BE32-E72D297353CC}">
              <c16:uniqueId val="{00000004-7A01-4402-88CA-D852CAF42928}"/>
            </c:ext>
          </c:extLst>
        </c:ser>
        <c:ser>
          <c:idx val="5"/>
          <c:order val="5"/>
          <c:tx>
            <c:strRef>
              <c:f>Blad1!$G$1</c:f>
              <c:strCache>
                <c:ptCount val="1"/>
                <c:pt idx="0">
                  <c:v>Ja, ik heb het gemeld bij een speciaal toegewezen medewerker of meldpunt</c:v>
                </c:pt>
              </c:strCache>
            </c:strRef>
          </c:tx>
          <c:spPr>
            <a:solidFill>
              <a:schemeClr val="accent6"/>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Blad1!$G$2:$G$7</c:f>
              <c:numCache>
                <c:formatCode>0%</c:formatCode>
                <c:ptCount val="6"/>
                <c:pt idx="0">
                  <c:v>8.5106382978723402E-2</c:v>
                </c:pt>
                <c:pt idx="1">
                  <c:v>3.9274924471299093E-2</c:v>
                </c:pt>
                <c:pt idx="2">
                  <c:v>0.10714285714285714</c:v>
                </c:pt>
                <c:pt idx="3">
                  <c:v>2.4390243902439025E-2</c:v>
                </c:pt>
                <c:pt idx="4">
                  <c:v>0.06</c:v>
                </c:pt>
                <c:pt idx="5">
                  <c:v>0.20689655172413793</c:v>
                </c:pt>
              </c:numCache>
            </c:numRef>
          </c:val>
          <c:extLst>
            <c:ext xmlns:c16="http://schemas.microsoft.com/office/drawing/2014/chart" uri="{C3380CC4-5D6E-409C-BE32-E72D297353CC}">
              <c16:uniqueId val="{00000005-7A01-4402-88CA-D852CAF42928}"/>
            </c:ext>
          </c:extLst>
        </c:ser>
        <c:ser>
          <c:idx val="6"/>
          <c:order val="6"/>
          <c:tx>
            <c:strRef>
              <c:f>Blad1!$H$1</c:f>
              <c:strCache>
                <c:ptCount val="1"/>
                <c:pt idx="0">
                  <c:v>Ja, via een formulier, online of schriftelijk</c:v>
                </c:pt>
              </c:strCache>
            </c:strRef>
          </c:tx>
          <c:spPr>
            <a:solidFill>
              <a:schemeClr val="accent1"/>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Blad1!$H$2:$H$7</c:f>
              <c:numCache>
                <c:formatCode>0%</c:formatCode>
                <c:ptCount val="6"/>
                <c:pt idx="0">
                  <c:v>4.2553191489361701E-2</c:v>
                </c:pt>
                <c:pt idx="1">
                  <c:v>2.1148036253776436E-2</c:v>
                </c:pt>
                <c:pt idx="2">
                  <c:v>4.7619047619047616E-2</c:v>
                </c:pt>
                <c:pt idx="3">
                  <c:v>0</c:v>
                </c:pt>
                <c:pt idx="4">
                  <c:v>0.03</c:v>
                </c:pt>
                <c:pt idx="5">
                  <c:v>0.24137931034482757</c:v>
                </c:pt>
              </c:numCache>
            </c:numRef>
          </c:val>
          <c:extLst>
            <c:ext xmlns:c16="http://schemas.microsoft.com/office/drawing/2014/chart" uri="{C3380CC4-5D6E-409C-BE32-E72D297353CC}">
              <c16:uniqueId val="{00000006-7A01-4402-88CA-D852CAF42928}"/>
            </c:ext>
          </c:extLst>
        </c:ser>
        <c:ser>
          <c:idx val="7"/>
          <c:order val="7"/>
          <c:tx>
            <c:strRef>
              <c:f>Blad1!$I$1</c:f>
              <c:strCache>
                <c:ptCount val="1"/>
                <c:pt idx="0">
                  <c:v>Ja, op een andere manier gemeld, namelijk…</c:v>
                </c:pt>
              </c:strCache>
            </c:strRef>
          </c:tx>
          <c:spPr>
            <a:solidFill>
              <a:schemeClr val="tx1">
                <a:lumMod val="50000"/>
                <a:lumOff val="50000"/>
              </a:schemeClr>
            </a:solidFill>
            <a:ln>
              <a:noFill/>
            </a:ln>
            <a:effectLst/>
          </c:spPr>
          <c:invertIfNegative val="0"/>
          <c:cat>
            <c:strRef>
              <c:f>Blad1!$A$2:$A$7</c:f>
              <c:strCache>
                <c:ptCount val="6"/>
                <c:pt idx="0">
                  <c:v>Verbale agressie (n=188)</c:v>
                </c:pt>
                <c:pt idx="1">
                  <c:v>Pesten 
(n=331)</c:v>
                </c:pt>
                <c:pt idx="2">
                  <c:v>Bedreiging of intimidatie (n=84)</c:v>
                </c:pt>
                <c:pt idx="3">
                  <c:v>Seksuele intimidatie (n=41)</c:v>
                </c:pt>
                <c:pt idx="4">
                  <c:v>Discriminatie (n=100)</c:v>
                </c:pt>
                <c:pt idx="5">
                  <c:v>Fysieke agressie (n=29)</c:v>
                </c:pt>
              </c:strCache>
            </c:strRef>
          </c:cat>
          <c:val>
            <c:numRef>
              <c:f>Blad1!$I$2:$I$7</c:f>
              <c:numCache>
                <c:formatCode>0%</c:formatCode>
                <c:ptCount val="6"/>
                <c:pt idx="0">
                  <c:v>0.10638297872340426</c:v>
                </c:pt>
                <c:pt idx="1">
                  <c:v>0.11480362537764349</c:v>
                </c:pt>
                <c:pt idx="2">
                  <c:v>0.10714285714285714</c:v>
                </c:pt>
                <c:pt idx="3">
                  <c:v>0.12195121951219512</c:v>
                </c:pt>
                <c:pt idx="4">
                  <c:v>7.0000000000000007E-2</c:v>
                </c:pt>
                <c:pt idx="5">
                  <c:v>0.17241379310344829</c:v>
                </c:pt>
              </c:numCache>
            </c:numRef>
          </c:val>
          <c:extLst>
            <c:ext xmlns:c16="http://schemas.microsoft.com/office/drawing/2014/chart" uri="{C3380CC4-5D6E-409C-BE32-E72D297353CC}">
              <c16:uniqueId val="{00000007-7A01-4402-88CA-D852CAF42928}"/>
            </c:ext>
          </c:extLst>
        </c:ser>
        <c:dLbls>
          <c:showLegendKey val="0"/>
          <c:showVal val="0"/>
          <c:showCatName val="0"/>
          <c:showSerName val="0"/>
          <c:showPercent val="0"/>
          <c:showBubbleSize val="0"/>
        </c:dLbls>
        <c:gapWidth val="219"/>
        <c:overlap val="-27"/>
        <c:axId val="1623190495"/>
        <c:axId val="1633780047"/>
      </c:barChart>
      <c:catAx>
        <c:axId val="162319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780047"/>
        <c:crosses val="autoZero"/>
        <c:auto val="1"/>
        <c:lblAlgn val="ctr"/>
        <c:lblOffset val="100"/>
        <c:noMultiLvlLbl val="0"/>
      </c:catAx>
      <c:valAx>
        <c:axId val="1633780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3190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dirty="0">
                <a:effectLst/>
              </a:rPr>
              <a:t>Heb je het idee dat agressie en ongewenst gedrag het afgelopen jaar door collega’s of leidinggevenden is toegenomen, gelijk gebleven of afgenomen?</a:t>
            </a:r>
            <a:endParaRPr lang="nl-NL" sz="1500" b="0" dirty="0">
              <a:effectLst/>
            </a:endParaRPr>
          </a:p>
        </c:rich>
      </c:tx>
      <c:layout>
        <c:manualLayout>
          <c:xMode val="edge"/>
          <c:yMode val="edge"/>
          <c:x val="5.2091772612568393E-2"/>
          <c:y val="4.59924868153599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Blad1!$B$1</c:f>
              <c:strCache>
                <c:ptCount val="1"/>
                <c:pt idx="0">
                  <c:v>Kolom1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Toegenomen</c:v>
                </c:pt>
                <c:pt idx="1">
                  <c:v>Gelijk gebleven</c:v>
                </c:pt>
                <c:pt idx="2">
                  <c:v>Afgenomen</c:v>
                </c:pt>
                <c:pt idx="3">
                  <c:v>Weet ik niet / wil ik niet zeggen</c:v>
                </c:pt>
              </c:strCache>
            </c:strRef>
          </c:cat>
          <c:val>
            <c:numRef>
              <c:f>Blad1!$B$2:$B$5</c:f>
              <c:numCache>
                <c:formatCode>0%</c:formatCode>
                <c:ptCount val="4"/>
                <c:pt idx="0">
                  <c:v>0.13418803418803418</c:v>
                </c:pt>
                <c:pt idx="1">
                  <c:v>0.36239316239316238</c:v>
                </c:pt>
                <c:pt idx="2">
                  <c:v>9.8290598290598302E-2</c:v>
                </c:pt>
                <c:pt idx="3">
                  <c:v>0.40512820512820513</c:v>
                </c:pt>
              </c:numCache>
            </c:numRef>
          </c:val>
          <c:extLst>
            <c:ext xmlns:c16="http://schemas.microsoft.com/office/drawing/2014/chart" uri="{C3380CC4-5D6E-409C-BE32-E72D297353CC}">
              <c16:uniqueId val="{00000000-E855-4A1C-800C-91D72E724660}"/>
            </c:ext>
          </c:extLst>
        </c:ser>
        <c:dLbls>
          <c:dLblPos val="outEnd"/>
          <c:showLegendKey val="0"/>
          <c:showVal val="1"/>
          <c:showCatName val="0"/>
          <c:showSerName val="0"/>
          <c:showPercent val="0"/>
          <c:showBubbleSize val="0"/>
        </c:dLbls>
        <c:gapWidth val="182"/>
        <c:axId val="77703472"/>
        <c:axId val="1626779967"/>
      </c:barChart>
      <c:catAx>
        <c:axId val="7770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779967"/>
        <c:crosses val="autoZero"/>
        <c:auto val="1"/>
        <c:lblAlgn val="ctr"/>
        <c:lblOffset val="100"/>
        <c:noMultiLvlLbl val="0"/>
      </c:catAx>
      <c:valAx>
        <c:axId val="1626779967"/>
        <c:scaling>
          <c:orientation val="minMax"/>
        </c:scaling>
        <c:delete val="1"/>
        <c:axPos val="t"/>
        <c:numFmt formatCode="0%" sourceLinked="1"/>
        <c:majorTickMark val="none"/>
        <c:minorTickMark val="none"/>
        <c:tickLblPos val="nextTo"/>
        <c:crossAx val="77703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a:effectLst/>
              </a:rPr>
              <a:t>Ben je tevreden met hoe je organisatie jou heeft geholpen nadat je melding hebt gemaakt van agressie of ongewenst gedrag van collega’s/leidinggevenden?</a:t>
            </a:r>
            <a:endParaRPr lang="nl-NL" sz="1500" b="0" i="0">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195391771505135E-2"/>
          <c:y val="0.41208148784642229"/>
          <c:w val="0.90370498518056808"/>
          <c:h val="0.14503036491866017"/>
        </c:manualLayout>
      </c:layout>
      <c:barChart>
        <c:barDir val="bar"/>
        <c:grouping val="percentStacked"/>
        <c:varyColors val="0"/>
        <c:ser>
          <c:idx val="0"/>
          <c:order val="0"/>
          <c:tx>
            <c:strRef>
              <c:f>Blad1!$B$1</c:f>
              <c:strCache>
                <c:ptCount val="1"/>
                <c:pt idx="0">
                  <c:v>Ja, daar ben ik tevreden over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Blad1!$B$2</c:f>
              <c:numCache>
                <c:formatCode>0%</c:formatCode>
                <c:ptCount val="1"/>
                <c:pt idx="0">
                  <c:v>0.35622317596566527</c:v>
                </c:pt>
              </c:numCache>
            </c:numRef>
          </c:val>
          <c:extLst>
            <c:ext xmlns:c16="http://schemas.microsoft.com/office/drawing/2014/chart" uri="{C3380CC4-5D6E-409C-BE32-E72D297353CC}">
              <c16:uniqueId val="{00000000-B860-4F17-BF60-E61C42E9E202}"/>
            </c:ext>
          </c:extLst>
        </c:ser>
        <c:ser>
          <c:idx val="1"/>
          <c:order val="1"/>
          <c:tx>
            <c:strRef>
              <c:f>Blad1!$C$1</c:f>
              <c:strCache>
                <c:ptCount val="1"/>
                <c:pt idx="0">
                  <c:v>Nee, dat had ik graag beter gewild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Blad1!$C$2</c:f>
              <c:numCache>
                <c:formatCode>0%</c:formatCode>
                <c:ptCount val="1"/>
                <c:pt idx="0">
                  <c:v>0.48068669527896996</c:v>
                </c:pt>
              </c:numCache>
            </c:numRef>
          </c:val>
          <c:extLst>
            <c:ext xmlns:c16="http://schemas.microsoft.com/office/drawing/2014/chart" uri="{C3380CC4-5D6E-409C-BE32-E72D297353CC}">
              <c16:uniqueId val="{00000001-B860-4F17-BF60-E61C42E9E202}"/>
            </c:ext>
          </c:extLst>
        </c:ser>
        <c:ser>
          <c:idx val="2"/>
          <c:order val="2"/>
          <c:tx>
            <c:strRef>
              <c:f>Blad1!$D$1</c:f>
              <c:strCache>
                <c:ptCount val="1"/>
                <c:pt idx="0">
                  <c:v>Nee, maar daar heb/had ik ook geen behoefte aan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Blad1!$D$2</c:f>
              <c:numCache>
                <c:formatCode>0%</c:formatCode>
                <c:ptCount val="1"/>
                <c:pt idx="0">
                  <c:v>0.16309012875536483</c:v>
                </c:pt>
              </c:numCache>
            </c:numRef>
          </c:val>
          <c:extLst>
            <c:ext xmlns:c16="http://schemas.microsoft.com/office/drawing/2014/chart" uri="{C3380CC4-5D6E-409C-BE32-E72D297353CC}">
              <c16:uniqueId val="{00000002-B860-4F17-BF60-E61C42E9E202}"/>
            </c:ext>
          </c:extLst>
        </c:ser>
        <c:dLbls>
          <c:dLblPos val="ctr"/>
          <c:showLegendKey val="0"/>
          <c:showVal val="1"/>
          <c:showCatName val="0"/>
          <c:showSerName val="0"/>
          <c:showPercent val="0"/>
          <c:showBubbleSize val="0"/>
        </c:dLbls>
        <c:gapWidth val="150"/>
        <c:overlap val="100"/>
        <c:axId val="1619167743"/>
        <c:axId val="1478830879"/>
      </c:barChart>
      <c:catAx>
        <c:axId val="1619167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8830879"/>
        <c:crosses val="autoZero"/>
        <c:auto val="1"/>
        <c:lblAlgn val="ctr"/>
        <c:lblOffset val="100"/>
        <c:noMultiLvlLbl val="0"/>
      </c:catAx>
      <c:valAx>
        <c:axId val="1478830879"/>
        <c:scaling>
          <c:orientation val="minMax"/>
        </c:scaling>
        <c:delete val="1"/>
        <c:axPos val="b"/>
        <c:numFmt formatCode="0%" sourceLinked="1"/>
        <c:majorTickMark val="none"/>
        <c:minorTickMark val="none"/>
        <c:tickLblPos val="nextTo"/>
        <c:crossAx val="1619167743"/>
        <c:crosses val="autoZero"/>
        <c:crossBetween val="between"/>
      </c:valAx>
      <c:spPr>
        <a:noFill/>
        <a:ln>
          <a:noFill/>
        </a:ln>
        <a:effectLst/>
      </c:spPr>
    </c:plotArea>
    <c:legend>
      <c:legendPos val="b"/>
      <c:layout>
        <c:manualLayout>
          <c:xMode val="edge"/>
          <c:yMode val="edge"/>
          <c:x val="0.19750813054668651"/>
          <c:y val="0.60623966341864965"/>
          <c:w val="0.66744991286428457"/>
          <c:h val="0.348359812639154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dirty="0">
                <a:effectLst/>
              </a:rPr>
              <a:t>Welke vorm van opvang en nazorg heeft jou toen geholpen waar je tevreden over was</a:t>
            </a:r>
            <a:r>
              <a:rPr lang="nl-NL" sz="1500" b="0" i="1" dirty="0">
                <a:effectLst/>
              </a:rPr>
              <a:t>?</a:t>
            </a:r>
            <a:endParaRPr lang="nl-NL" sz="1500" b="0" dirty="0">
              <a:effectLst/>
            </a:endParaRPr>
          </a:p>
        </c:rich>
      </c:tx>
      <c:layout>
        <c:manualLayout>
          <c:xMode val="edge"/>
          <c:yMode val="edge"/>
          <c:x val="5.2091804553916793E-2"/>
          <c:y val="6.61838451724404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Blad1!$B$1</c:f>
              <c:strCache>
                <c:ptCount val="1"/>
                <c:pt idx="0">
                  <c:v>Kolom1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Opvang en nazorg door mijn leidinggevende</c:v>
                </c:pt>
                <c:pt idx="1">
                  <c:v>Opvang en nazorg door (getrainde) collega’s</c:v>
                </c:pt>
                <c:pt idx="2">
                  <c:v>Opvang en nazorg door een vertrouwenspersoon</c:v>
                </c:pt>
                <c:pt idx="3">
                  <c:v>Opvang en nazorg door een professionele zorgverlener</c:v>
                </c:pt>
                <c:pt idx="4">
                  <c:v>Anders, namelijk…</c:v>
                </c:pt>
              </c:strCache>
            </c:strRef>
          </c:cat>
          <c:val>
            <c:numRef>
              <c:f>Blad1!$B$2:$B$6</c:f>
              <c:numCache>
                <c:formatCode>0%</c:formatCode>
                <c:ptCount val="5"/>
                <c:pt idx="0">
                  <c:v>0.61445783132530118</c:v>
                </c:pt>
                <c:pt idx="1">
                  <c:v>0.25301204819277107</c:v>
                </c:pt>
                <c:pt idx="2">
                  <c:v>9.6385542168674704E-2</c:v>
                </c:pt>
                <c:pt idx="3">
                  <c:v>6.0240963855421686E-2</c:v>
                </c:pt>
                <c:pt idx="4">
                  <c:v>0.22891566265060243</c:v>
                </c:pt>
              </c:numCache>
            </c:numRef>
          </c:val>
          <c:extLst>
            <c:ext xmlns:c16="http://schemas.microsoft.com/office/drawing/2014/chart" uri="{C3380CC4-5D6E-409C-BE32-E72D297353CC}">
              <c16:uniqueId val="{00000000-5D2B-4D3A-BEE3-7E6E453EFF4C}"/>
            </c:ext>
          </c:extLst>
        </c:ser>
        <c:dLbls>
          <c:dLblPos val="outEnd"/>
          <c:showLegendKey val="0"/>
          <c:showVal val="1"/>
          <c:showCatName val="0"/>
          <c:showSerName val="0"/>
          <c:showPercent val="0"/>
          <c:showBubbleSize val="0"/>
        </c:dLbls>
        <c:gapWidth val="72"/>
        <c:axId val="77703472"/>
        <c:axId val="1626779967"/>
      </c:barChart>
      <c:catAx>
        <c:axId val="7770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779967"/>
        <c:crosses val="autoZero"/>
        <c:auto val="1"/>
        <c:lblAlgn val="ctr"/>
        <c:lblOffset val="100"/>
        <c:noMultiLvlLbl val="0"/>
      </c:catAx>
      <c:valAx>
        <c:axId val="1626779967"/>
        <c:scaling>
          <c:orientation val="minMax"/>
        </c:scaling>
        <c:delete val="1"/>
        <c:axPos val="t"/>
        <c:numFmt formatCode="0%" sourceLinked="1"/>
        <c:majorTickMark val="none"/>
        <c:minorTickMark val="none"/>
        <c:tickLblPos val="nextTo"/>
        <c:crossAx val="77703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a:effectLst/>
              </a:rPr>
              <a:t>Welke vorm van opvang en nazorg had je willen ontvangen? </a:t>
            </a:r>
            <a:endParaRPr lang="en-US" sz="1500" b="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973670586437048"/>
          <c:y val="0.25687043057444592"/>
          <c:w val="0.45040281835534107"/>
          <c:h val="0.69595803793442046"/>
        </c:manualLayout>
      </c:layout>
      <c:barChart>
        <c:barDir val="bar"/>
        <c:grouping val="clustered"/>
        <c:varyColors val="0"/>
        <c:ser>
          <c:idx val="0"/>
          <c:order val="0"/>
          <c:tx>
            <c:strRef>
              <c:f>Blad1!$B$1</c:f>
              <c:strCache>
                <c:ptCount val="1"/>
                <c:pt idx="0">
                  <c:v>Reeks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Opvang en nazorg door mijn leidinggevende</c:v>
                </c:pt>
                <c:pt idx="1">
                  <c:v>Opvang en nazorg door (getrainde) collega’s</c:v>
                </c:pt>
                <c:pt idx="2">
                  <c:v>Opvang en nazorg door een vertrouwenspersoon</c:v>
                </c:pt>
                <c:pt idx="3">
                  <c:v>Opvang en nazorg door een professionele zorgverlener (bv. psycholoog of bedrijfsarts)</c:v>
                </c:pt>
                <c:pt idx="4">
                  <c:v>Anders, namelijk..</c:v>
                </c:pt>
              </c:strCache>
            </c:strRef>
          </c:cat>
          <c:val>
            <c:numRef>
              <c:f>Blad1!$B$2:$B$6</c:f>
              <c:numCache>
                <c:formatCode>0%</c:formatCode>
                <c:ptCount val="5"/>
                <c:pt idx="0">
                  <c:v>0.33035714285714285</c:v>
                </c:pt>
                <c:pt idx="1">
                  <c:v>0.17857142857142858</c:v>
                </c:pt>
                <c:pt idx="2">
                  <c:v>0.27678571428571425</c:v>
                </c:pt>
                <c:pt idx="3">
                  <c:v>0.3125</c:v>
                </c:pt>
                <c:pt idx="4">
                  <c:v>0.3125</c:v>
                </c:pt>
              </c:numCache>
            </c:numRef>
          </c:val>
          <c:extLst>
            <c:ext xmlns:c16="http://schemas.microsoft.com/office/drawing/2014/chart" uri="{C3380CC4-5D6E-409C-BE32-E72D297353CC}">
              <c16:uniqueId val="{00000000-6967-4AD3-885F-0E88811C4163}"/>
            </c:ext>
          </c:extLst>
        </c:ser>
        <c:dLbls>
          <c:dLblPos val="outEnd"/>
          <c:showLegendKey val="0"/>
          <c:showVal val="1"/>
          <c:showCatName val="0"/>
          <c:showSerName val="0"/>
          <c:showPercent val="0"/>
          <c:showBubbleSize val="0"/>
        </c:dLbls>
        <c:gapWidth val="210"/>
        <c:axId val="338192656"/>
        <c:axId val="597801744"/>
      </c:barChart>
      <c:catAx>
        <c:axId val="338192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801744"/>
        <c:crosses val="autoZero"/>
        <c:auto val="1"/>
        <c:lblAlgn val="ctr"/>
        <c:lblOffset val="100"/>
        <c:noMultiLvlLbl val="0"/>
      </c:catAx>
      <c:valAx>
        <c:axId val="597801744"/>
        <c:scaling>
          <c:orientation val="minMax"/>
        </c:scaling>
        <c:delete val="1"/>
        <c:axPos val="t"/>
        <c:numFmt formatCode="0%" sourceLinked="1"/>
        <c:majorTickMark val="none"/>
        <c:minorTickMark val="none"/>
        <c:tickLblPos val="nextTo"/>
        <c:crossAx val="33819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b="0" i="0" u="none" strike="noStrike" baseline="0" dirty="0">
                <a:effectLst/>
              </a:rPr>
              <a:t>Wat waren voor jou de gevolgen van de agressie of ongewenst gedrag van collega’s/leidinggevenden?</a:t>
            </a:r>
            <a:r>
              <a:rPr lang="nl-NL" sz="1500" b="0" i="1" u="none" strike="noStrike" baseline="0" dirty="0">
                <a:effectLst/>
              </a:rPr>
              <a:t> </a:t>
            </a:r>
            <a:endParaRPr lang="en-US" sz="1500" b="0" dirty="0"/>
          </a:p>
        </c:rich>
      </c:tx>
      <c:layout>
        <c:manualLayout>
          <c:xMode val="edge"/>
          <c:yMode val="edge"/>
          <c:x val="0.15248013490811538"/>
          <c:y val="1.2228060452449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83816744185613"/>
          <c:y val="0.13181849167740875"/>
          <c:w val="0.52033643914253858"/>
          <c:h val="0.84127977532720166"/>
        </c:manualLayout>
      </c:layout>
      <c:barChart>
        <c:barDir val="bar"/>
        <c:grouping val="clustered"/>
        <c:varyColors val="0"/>
        <c:ser>
          <c:idx val="0"/>
          <c:order val="0"/>
          <c:tx>
            <c:strRef>
              <c:f>Blad1!$B$1</c:f>
              <c:strCache>
                <c:ptCount val="1"/>
                <c:pt idx="0">
                  <c:v>Reeks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Ik was van slag</c:v>
                </c:pt>
                <c:pt idx="1">
                  <c:v>Ik had mentale klachten</c:v>
                </c:pt>
                <c:pt idx="2">
                  <c:v>Ik had fysieke klachten</c:v>
                </c:pt>
                <c:pt idx="3">
                  <c:v>Kortdurig ziek gemeld 
(maximaal 6 weken)</c:v>
                </c:pt>
                <c:pt idx="4">
                  <c:v>Langdurig ziek gemeld 
(langer dan 6 weken)</c:v>
                </c:pt>
                <c:pt idx="5">
                  <c:v>Ik heb/denk erover van baan te wisselen 
binnen de sector zorg &amp; welzijn</c:v>
                </c:pt>
                <c:pt idx="6">
                  <c:v>Ik heb/ denk erover de sector zorg &amp; 
welzijn te verlaten</c:v>
                </c:pt>
                <c:pt idx="7">
                  <c:v>Anders</c:v>
                </c:pt>
                <c:pt idx="8">
                  <c:v>Geen</c:v>
                </c:pt>
              </c:strCache>
            </c:strRef>
          </c:cat>
          <c:val>
            <c:numRef>
              <c:f>Blad1!$B$2:$B$10</c:f>
              <c:numCache>
                <c:formatCode>0%</c:formatCode>
                <c:ptCount val="9"/>
                <c:pt idx="0">
                  <c:v>0.46335697399527187</c:v>
                </c:pt>
                <c:pt idx="1">
                  <c:v>0.30023640661938533</c:v>
                </c:pt>
                <c:pt idx="2">
                  <c:v>0.14184397163120566</c:v>
                </c:pt>
                <c:pt idx="3">
                  <c:v>3.0732860520094562E-2</c:v>
                </c:pt>
                <c:pt idx="4">
                  <c:v>6.6193853427895979E-2</c:v>
                </c:pt>
                <c:pt idx="5">
                  <c:v>0.20330969267139479</c:v>
                </c:pt>
                <c:pt idx="6">
                  <c:v>0.15839243498817968</c:v>
                </c:pt>
                <c:pt idx="7">
                  <c:v>9.2198581560283696E-2</c:v>
                </c:pt>
                <c:pt idx="8">
                  <c:v>0.26950354609929078</c:v>
                </c:pt>
              </c:numCache>
            </c:numRef>
          </c:val>
          <c:extLst>
            <c:ext xmlns:c16="http://schemas.microsoft.com/office/drawing/2014/chart" uri="{C3380CC4-5D6E-409C-BE32-E72D297353CC}">
              <c16:uniqueId val="{00000000-1E2A-4FBA-837F-44B4CB847EB7}"/>
            </c:ext>
          </c:extLst>
        </c:ser>
        <c:dLbls>
          <c:dLblPos val="outEnd"/>
          <c:showLegendKey val="0"/>
          <c:showVal val="1"/>
          <c:showCatName val="0"/>
          <c:showSerName val="0"/>
          <c:showPercent val="0"/>
          <c:showBubbleSize val="0"/>
        </c:dLbls>
        <c:gapWidth val="182"/>
        <c:axId val="77703952"/>
        <c:axId val="87781296"/>
      </c:barChart>
      <c:catAx>
        <c:axId val="77703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81296"/>
        <c:crosses val="autoZero"/>
        <c:auto val="1"/>
        <c:lblAlgn val="ctr"/>
        <c:lblOffset val="100"/>
        <c:noMultiLvlLbl val="0"/>
      </c:catAx>
      <c:valAx>
        <c:axId val="87781296"/>
        <c:scaling>
          <c:orientation val="minMax"/>
        </c:scaling>
        <c:delete val="1"/>
        <c:axPos val="t"/>
        <c:numFmt formatCode="0%" sourceLinked="1"/>
        <c:majorTickMark val="none"/>
        <c:minorTickMark val="none"/>
        <c:tickLblPos val="nextTo"/>
        <c:crossAx val="7770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Heb je behoefte aan (extra) normen, grenzen of gedragsregels als het gaat om agressie en ongewenst gedrag op je werkplek voor medewerkers onder elkaar?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Behoefte aan extra bescherming op werkplek?</c:v>
                </c:pt>
              </c:strCache>
            </c:strRef>
          </c:tx>
          <c:spPr>
            <a:solidFill>
              <a:schemeClr val="accent3"/>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E3E-4D27-B2AA-F520FDE3E4B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E3E-4D27-B2AA-F520FDE3E4B5}"/>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4E3E-4D27-B2AA-F520FDE3E4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Nee</c:v>
                </c:pt>
                <c:pt idx="1">
                  <c:v>Ja</c:v>
                </c:pt>
                <c:pt idx="2">
                  <c:v>Weet ik niet</c:v>
                </c:pt>
              </c:strCache>
            </c:strRef>
          </c:cat>
          <c:val>
            <c:numRef>
              <c:f>Blad1!$B$2:$B$4</c:f>
              <c:numCache>
                <c:formatCode>0%</c:formatCode>
                <c:ptCount val="3"/>
                <c:pt idx="0">
                  <c:v>0.63162393162393204</c:v>
                </c:pt>
                <c:pt idx="1">
                  <c:v>0.22820512820512801</c:v>
                </c:pt>
                <c:pt idx="2">
                  <c:v>0.14017094017094001</c:v>
                </c:pt>
              </c:numCache>
            </c:numRef>
          </c:val>
          <c:extLst>
            <c:ext xmlns:c16="http://schemas.microsoft.com/office/drawing/2014/chart" uri="{C3380CC4-5D6E-409C-BE32-E72D297353CC}">
              <c16:uniqueId val="{00000004-4E3E-4D27-B2AA-F520FDE3E4B5}"/>
            </c:ext>
          </c:extLst>
        </c:ser>
        <c:dLbls>
          <c:dLblPos val="inEnd"/>
          <c:showLegendKey val="0"/>
          <c:showVal val="1"/>
          <c:showCatName val="0"/>
          <c:showSerName val="0"/>
          <c:showPercent val="0"/>
          <c:showBubbleSize val="0"/>
          <c:showLeaderLines val="1"/>
        </c:dLbls>
        <c:firstSliceAng val="18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31F7-4E48-B891-A2B716BEEF5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31F7-4E48-B891-A2B716BEEF5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1F7-4E48-B891-A2B716BEEF5C}"/>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6-31F7-4E48-B891-A2B716BEEF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Bevlogenheid</c:v>
                </c:pt>
                <c:pt idx="1">
                  <c:v>Vitaliteit</c:v>
                </c:pt>
                <c:pt idx="2">
                  <c:v>Toewijding</c:v>
                </c:pt>
                <c:pt idx="3">
                  <c:v>Absorptie </c:v>
                </c:pt>
              </c:strCache>
            </c:strRef>
          </c:cat>
          <c:val>
            <c:numRef>
              <c:f>Blad1!$B$2:$B$5</c:f>
              <c:numCache>
                <c:formatCode>0.0</c:formatCode>
                <c:ptCount val="4"/>
                <c:pt idx="0">
                  <c:v>4.1242165242165196</c:v>
                </c:pt>
                <c:pt idx="1">
                  <c:v>4.0823</c:v>
                </c:pt>
                <c:pt idx="2">
                  <c:v>4.4034188034188002</c:v>
                </c:pt>
                <c:pt idx="3">
                  <c:v>3.8868945868945799</c:v>
                </c:pt>
              </c:numCache>
            </c:numRef>
          </c:val>
          <c:extLst>
            <c:ext xmlns:c16="http://schemas.microsoft.com/office/drawing/2014/chart" uri="{C3380CC4-5D6E-409C-BE32-E72D297353CC}">
              <c16:uniqueId val="{00000000-31F7-4E48-B891-A2B716BEEF5C}"/>
            </c:ext>
          </c:extLst>
        </c:ser>
        <c:dLbls>
          <c:dLblPos val="outEnd"/>
          <c:showLegendKey val="0"/>
          <c:showVal val="1"/>
          <c:showCatName val="0"/>
          <c:showSerName val="0"/>
          <c:showPercent val="0"/>
          <c:showBubbleSize val="0"/>
        </c:dLbls>
        <c:gapWidth val="219"/>
        <c:overlap val="-27"/>
        <c:axId val="2086407823"/>
        <c:axId val="710445648"/>
      </c:barChart>
      <c:catAx>
        <c:axId val="20864078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445648"/>
        <c:crosses val="autoZero"/>
        <c:auto val="1"/>
        <c:lblAlgn val="ctr"/>
        <c:lblOffset val="100"/>
        <c:noMultiLvlLbl val="0"/>
      </c:catAx>
      <c:valAx>
        <c:axId val="710445648"/>
        <c:scaling>
          <c:orientation val="minMax"/>
          <c:max val="6"/>
          <c:min val="1"/>
        </c:scaling>
        <c:delete val="1"/>
        <c:axPos val="l"/>
        <c:numFmt formatCode="0.0" sourceLinked="1"/>
        <c:majorTickMark val="out"/>
        <c:minorTickMark val="none"/>
        <c:tickLblPos val="nextTo"/>
        <c:crossAx val="208640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Hebben jullie binnen je organisatie of team normen, grenzen of gedragsregels afgesproken als het gaat om de manier waarop medewerkers met elkaar omgaan?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Zijn er binnen jouw organisatie voor patiënten/cliënten en hun familie/bezoekers formele gedragsregels of huisregels opgesteld?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66-4E96-97C1-7BE6A0E3D0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66-4E96-97C1-7BE6A0E3D0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66-4E96-97C1-7BE6A0E3D0E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0%</c:formatCode>
                <c:ptCount val="3"/>
                <c:pt idx="0">
                  <c:v>0.68888888888888888</c:v>
                </c:pt>
                <c:pt idx="1">
                  <c:v>0.13418803418803418</c:v>
                </c:pt>
                <c:pt idx="2">
                  <c:v>0.17692307692307693</c:v>
                </c:pt>
              </c:numCache>
            </c:numRef>
          </c:val>
          <c:extLst>
            <c:ext xmlns:c16="http://schemas.microsoft.com/office/drawing/2014/chart" uri="{C3380CC4-5D6E-409C-BE32-E72D297353CC}">
              <c16:uniqueId val="{00000006-3166-4E96-97C1-7BE6A0E3D0E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Worden collega’s en leidinggevenden binnen jouw organisatie aangesproken wanneer ze ongewenst gedrag vertonen?</a:t>
            </a:r>
          </a:p>
          <a:p>
            <a:pPr>
              <a:defRPr/>
            </a:pP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Zijn er binnen jouw organisatie voor patiënten/cliënten en hun familie/bezoekers formele gedragsregels of huisregels opgesteld?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DB-4B46-A114-264C8D5359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DB-4B46-A114-264C8D5359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DB-4B46-A114-264C8D5359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AA-4C56-BEB0-510AC7191F8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Ja, (bijna) altijd</c:v>
                </c:pt>
                <c:pt idx="1">
                  <c:v>Soms wel, soms niet</c:v>
                </c:pt>
                <c:pt idx="2">
                  <c:v>Nee, (bijna) nooit</c:v>
                </c:pt>
                <c:pt idx="3">
                  <c:v>Weet ik niet</c:v>
                </c:pt>
              </c:strCache>
            </c:strRef>
          </c:cat>
          <c:val>
            <c:numRef>
              <c:f>Blad1!$B$2:$B$5</c:f>
              <c:numCache>
                <c:formatCode>0%</c:formatCode>
                <c:ptCount val="4"/>
                <c:pt idx="0">
                  <c:v>0.39914529914529917</c:v>
                </c:pt>
                <c:pt idx="1">
                  <c:v>0.27948717948717949</c:v>
                </c:pt>
                <c:pt idx="2">
                  <c:v>0.11538461538461538</c:v>
                </c:pt>
                <c:pt idx="3">
                  <c:v>0.205982905982906</c:v>
                </c:pt>
              </c:numCache>
            </c:numRef>
          </c:val>
          <c:extLst>
            <c:ext xmlns:c16="http://schemas.microsoft.com/office/drawing/2014/chart" uri="{C3380CC4-5D6E-409C-BE32-E72D297353CC}">
              <c16:uniqueId val="{00000006-1FDB-4B46-A114-264C8D53593E}"/>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Hebben jullie binnen je organisatie of team normen, grenzen of gedragsregels afgesproken als het gaat om de manier waarop medewerkers met elkaar omgaan?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Zijn er binnen jouw organisatie voor patiënten/cliënten en hun familie/bezoekers formele gedragsregels of huisregels opgesteld?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6C-1641-BFF2-DF2D58D1DF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6C-1641-BFF2-DF2D58D1DF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6C-1641-BFF2-DF2D58D1DF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Nee</c:v>
                </c:pt>
                <c:pt idx="2">
                  <c:v>Weet ik niet</c:v>
                </c:pt>
              </c:strCache>
            </c:strRef>
          </c:cat>
          <c:val>
            <c:numRef>
              <c:f>Blad1!$B$2:$B$4</c:f>
              <c:numCache>
                <c:formatCode>0%</c:formatCode>
                <c:ptCount val="3"/>
                <c:pt idx="0">
                  <c:v>0.68888888888888888</c:v>
                </c:pt>
                <c:pt idx="1">
                  <c:v>0.13418803418803418</c:v>
                </c:pt>
                <c:pt idx="2">
                  <c:v>0.17692307692307693</c:v>
                </c:pt>
              </c:numCache>
            </c:numRef>
          </c:val>
          <c:extLst>
            <c:ext xmlns:c16="http://schemas.microsoft.com/office/drawing/2014/chart" uri="{C3380CC4-5D6E-409C-BE32-E72D297353CC}">
              <c16:uniqueId val="{00000006-706C-1641-BFF2-DF2D58D1DF4F}"/>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Op mijn afdeling…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53756038647341"/>
          <c:y val="0.12987992558076722"/>
          <c:w val="0.60159045893719809"/>
          <c:h val="0.61049552630327009"/>
        </c:manualLayout>
      </c:layout>
      <c:barChart>
        <c:barDir val="bar"/>
        <c:grouping val="percentStacked"/>
        <c:varyColors val="0"/>
        <c:ser>
          <c:idx val="0"/>
          <c:order val="0"/>
          <c:tx>
            <c:strRef>
              <c:f>Blad1!$B$1</c:f>
              <c:strCache>
                <c:ptCount val="1"/>
                <c:pt idx="0">
                  <c:v>Helemaal mee oneens</c:v>
                </c:pt>
              </c:strCache>
            </c:strRef>
          </c:tx>
          <c:spPr>
            <a:solidFill>
              <a:srgbClr val="C0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FBF-444F-8A4C-3736EC1BC1AD}"/>
                </c:ext>
              </c:extLst>
            </c:dLbl>
            <c:dLbl>
              <c:idx val="2"/>
              <c:delete val="1"/>
              <c:extLst>
                <c:ext xmlns:c15="http://schemas.microsoft.com/office/drawing/2012/chart" uri="{CE6537A1-D6FC-4f65-9D91-7224C49458BB}"/>
                <c:ext xmlns:c16="http://schemas.microsoft.com/office/drawing/2014/chart" uri="{C3380CC4-5D6E-409C-BE32-E72D297353CC}">
                  <c16:uniqueId val="{00000002-D2A8-4F93-A609-32CDE866CD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 kan je zeggen wat er in je hoofd omgaat.</c:v>
                </c:pt>
                <c:pt idx="1">
                  <c:v>... praten we over het algemeen makkelijk over problemen of meningsverschillen.</c:v>
                </c:pt>
                <c:pt idx="2">
                  <c:v>... deelt iedereen graag informatie met elkaar over wat wel en wat niet werkt.</c:v>
                </c:pt>
              </c:strCache>
            </c:strRef>
          </c:cat>
          <c:val>
            <c:numRef>
              <c:f>Blad1!$B$2:$B$4</c:f>
              <c:numCache>
                <c:formatCode>0%</c:formatCode>
                <c:ptCount val="3"/>
                <c:pt idx="0">
                  <c:v>4.5299145299145298E-2</c:v>
                </c:pt>
                <c:pt idx="1">
                  <c:v>3.8461538461538464E-2</c:v>
                </c:pt>
                <c:pt idx="2">
                  <c:v>2.9914529914529916E-2</c:v>
                </c:pt>
              </c:numCache>
            </c:numRef>
          </c:val>
          <c:extLst>
            <c:ext xmlns:c16="http://schemas.microsoft.com/office/drawing/2014/chart" uri="{C3380CC4-5D6E-409C-BE32-E72D297353CC}">
              <c16:uniqueId val="{00000008-D2A8-4F93-A609-32CDE866CD2B}"/>
            </c:ext>
          </c:extLst>
        </c:ser>
        <c:ser>
          <c:idx val="1"/>
          <c:order val="1"/>
          <c:tx>
            <c:strRef>
              <c:f>Blad1!$C$1</c:f>
              <c:strCache>
                <c:ptCount val="1"/>
                <c:pt idx="0">
                  <c:v>Mee oneens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 kan je zeggen wat er in je hoofd omgaat.</c:v>
                </c:pt>
                <c:pt idx="1">
                  <c:v>... praten we over het algemeen makkelijk over problemen of meningsverschillen.</c:v>
                </c:pt>
                <c:pt idx="2">
                  <c:v>... deelt iedereen graag informatie met elkaar over wat wel en wat niet werkt.</c:v>
                </c:pt>
              </c:strCache>
            </c:strRef>
          </c:cat>
          <c:val>
            <c:numRef>
              <c:f>Blad1!$C$2:$C$4</c:f>
              <c:numCache>
                <c:formatCode>0%</c:formatCode>
                <c:ptCount val="3"/>
                <c:pt idx="0">
                  <c:v>0.12820512820512822</c:v>
                </c:pt>
                <c:pt idx="1">
                  <c:v>0.17777777777777778</c:v>
                </c:pt>
                <c:pt idx="2">
                  <c:v>0.11794871794871796</c:v>
                </c:pt>
              </c:numCache>
            </c:numRef>
          </c:val>
          <c:extLst>
            <c:ext xmlns:c16="http://schemas.microsoft.com/office/drawing/2014/chart" uri="{C3380CC4-5D6E-409C-BE32-E72D297353CC}">
              <c16:uniqueId val="{00000011-D2A8-4F93-A609-32CDE866CD2B}"/>
            </c:ext>
          </c:extLst>
        </c:ser>
        <c:ser>
          <c:idx val="2"/>
          <c:order val="2"/>
          <c:tx>
            <c:strRef>
              <c:f>Blad1!$D$1</c:f>
              <c:strCache>
                <c:ptCount val="1"/>
                <c:pt idx="0">
                  <c:v>Niet mee eens, niet mee oneens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 kan je zeggen wat er in je hoofd omgaat.</c:v>
                </c:pt>
                <c:pt idx="1">
                  <c:v>... praten we over het algemeen makkelijk over problemen of meningsverschillen.</c:v>
                </c:pt>
                <c:pt idx="2">
                  <c:v>... deelt iedereen graag informatie met elkaar over wat wel en wat niet werkt.</c:v>
                </c:pt>
              </c:strCache>
            </c:strRef>
          </c:cat>
          <c:val>
            <c:numRef>
              <c:f>Blad1!$D$2:$D$4</c:f>
              <c:numCache>
                <c:formatCode>0%</c:formatCode>
                <c:ptCount val="3"/>
                <c:pt idx="0">
                  <c:v>0.21111111111111111</c:v>
                </c:pt>
                <c:pt idx="1">
                  <c:v>0.258974358974359</c:v>
                </c:pt>
                <c:pt idx="2">
                  <c:v>0.23589743589743592</c:v>
                </c:pt>
              </c:numCache>
            </c:numRef>
          </c:val>
          <c:extLst>
            <c:ext xmlns:c16="http://schemas.microsoft.com/office/drawing/2014/chart" uri="{C3380CC4-5D6E-409C-BE32-E72D297353CC}">
              <c16:uniqueId val="{00000012-D2A8-4F93-A609-32CDE866CD2B}"/>
            </c:ext>
          </c:extLst>
        </c:ser>
        <c:ser>
          <c:idx val="3"/>
          <c:order val="3"/>
          <c:tx>
            <c:strRef>
              <c:f>Blad1!$E$1</c:f>
              <c:strCache>
                <c:ptCount val="1"/>
                <c:pt idx="0">
                  <c:v>Mee eens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 kan je zeggen wat er in je hoofd omgaat.</c:v>
                </c:pt>
                <c:pt idx="1">
                  <c:v>... praten we over het algemeen makkelijk over problemen of meningsverschillen.</c:v>
                </c:pt>
                <c:pt idx="2">
                  <c:v>... deelt iedereen graag informatie met elkaar over wat wel en wat niet werkt.</c:v>
                </c:pt>
              </c:strCache>
            </c:strRef>
          </c:cat>
          <c:val>
            <c:numRef>
              <c:f>Blad1!$E$2:$E$4</c:f>
              <c:numCache>
                <c:formatCode>0%</c:formatCode>
                <c:ptCount val="3"/>
                <c:pt idx="0">
                  <c:v>0.4324786324786325</c:v>
                </c:pt>
                <c:pt idx="1">
                  <c:v>0.42820512820512818</c:v>
                </c:pt>
                <c:pt idx="2">
                  <c:v>0.49572649572649574</c:v>
                </c:pt>
              </c:numCache>
            </c:numRef>
          </c:val>
          <c:extLst>
            <c:ext xmlns:c16="http://schemas.microsoft.com/office/drawing/2014/chart" uri="{C3380CC4-5D6E-409C-BE32-E72D297353CC}">
              <c16:uniqueId val="{00000013-D2A8-4F93-A609-32CDE866CD2B}"/>
            </c:ext>
          </c:extLst>
        </c:ser>
        <c:ser>
          <c:idx val="4"/>
          <c:order val="4"/>
          <c:tx>
            <c:strRef>
              <c:f>Blad1!$F$1</c:f>
              <c:strCache>
                <c:ptCount val="1"/>
                <c:pt idx="0">
                  <c:v>Helemaal mee eens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 kan je zeggen wat er in je hoofd omgaat.</c:v>
                </c:pt>
                <c:pt idx="1">
                  <c:v>... praten we over het algemeen makkelijk over problemen of meningsverschillen.</c:v>
                </c:pt>
                <c:pt idx="2">
                  <c:v>... deelt iedereen graag informatie met elkaar over wat wel en wat niet werkt.</c:v>
                </c:pt>
              </c:strCache>
            </c:strRef>
          </c:cat>
          <c:val>
            <c:numRef>
              <c:f>Blad1!$F$2:$F$4</c:f>
              <c:numCache>
                <c:formatCode>0%</c:formatCode>
                <c:ptCount val="3"/>
                <c:pt idx="0">
                  <c:v>0.18290598290598289</c:v>
                </c:pt>
                <c:pt idx="1">
                  <c:v>9.6581196581196571E-2</c:v>
                </c:pt>
                <c:pt idx="2">
                  <c:v>0.12051282051282051</c:v>
                </c:pt>
              </c:numCache>
            </c:numRef>
          </c:val>
          <c:extLst>
            <c:ext xmlns:c16="http://schemas.microsoft.com/office/drawing/2014/chart" uri="{C3380CC4-5D6E-409C-BE32-E72D297353CC}">
              <c16:uniqueId val="{00000014-D2A8-4F93-A609-32CDE866CD2B}"/>
            </c:ext>
          </c:extLst>
        </c:ser>
        <c:dLbls>
          <c:dLblPos val="ctr"/>
          <c:showLegendKey val="0"/>
          <c:showVal val="1"/>
          <c:showCatName val="0"/>
          <c:showSerName val="0"/>
          <c:showPercent val="0"/>
          <c:showBubbleSize val="0"/>
        </c:dLbls>
        <c:gapWidth val="150"/>
        <c:overlap val="100"/>
        <c:axId val="1892272303"/>
        <c:axId val="1807619727"/>
      </c:barChart>
      <c:catAx>
        <c:axId val="1892272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7619727"/>
        <c:crosses val="autoZero"/>
        <c:auto val="1"/>
        <c:lblAlgn val="ctr"/>
        <c:lblOffset val="100"/>
        <c:noMultiLvlLbl val="0"/>
      </c:catAx>
      <c:valAx>
        <c:axId val="1807619727"/>
        <c:scaling>
          <c:orientation val="minMax"/>
        </c:scaling>
        <c:delete val="1"/>
        <c:axPos val="t"/>
        <c:numFmt formatCode="0%" sourceLinked="1"/>
        <c:majorTickMark val="none"/>
        <c:minorTickMark val="none"/>
        <c:tickLblPos val="nextTo"/>
        <c:crossAx val="1892272303"/>
        <c:crosses val="autoZero"/>
        <c:crossBetween val="between"/>
      </c:valAx>
      <c:spPr>
        <a:noFill/>
        <a:ln>
          <a:noFill/>
        </a:ln>
        <a:effectLst/>
      </c:spPr>
    </c:plotArea>
    <c:legend>
      <c:legendPos val="b"/>
      <c:layout>
        <c:manualLayout>
          <c:xMode val="edge"/>
          <c:yMode val="edge"/>
          <c:x val="3.9873748988881651E-2"/>
          <c:y val="0.76657011240399509"/>
          <c:w val="0.9016044879956282"/>
          <c:h val="0.233429864153046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04261430840462"/>
          <c:y val="0.27083097572068215"/>
          <c:w val="0.61140373762292588"/>
          <c:h val="0.33061166970220418"/>
        </c:manualLayout>
      </c:layout>
      <c:barChart>
        <c:barDir val="bar"/>
        <c:grouping val="percentStacked"/>
        <c:varyColors val="0"/>
        <c:ser>
          <c:idx val="0"/>
          <c:order val="0"/>
          <c:tx>
            <c:strRef>
              <c:f>Blad1!$B$1</c:f>
              <c:strCache>
                <c:ptCount val="1"/>
                <c:pt idx="0">
                  <c:v>Helemaal mee oneens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...wordt je vaak kwalijk genomen
 als je fout maakt.</c:v>
                </c:pt>
                <c:pt idx="1">
                  <c:v>…kom je snelst hogerop door informatie 
voor je te houden.</c:v>
                </c:pt>
              </c:strCache>
            </c:strRef>
          </c:cat>
          <c:val>
            <c:numRef>
              <c:f>Blad1!$B$2:$B$3</c:f>
              <c:numCache>
                <c:formatCode>0%</c:formatCode>
                <c:ptCount val="2"/>
                <c:pt idx="0">
                  <c:v>0.19</c:v>
                </c:pt>
                <c:pt idx="1">
                  <c:v>0.28999999999999998</c:v>
                </c:pt>
              </c:numCache>
            </c:numRef>
          </c:val>
          <c:extLst>
            <c:ext xmlns:c16="http://schemas.microsoft.com/office/drawing/2014/chart" uri="{C3380CC4-5D6E-409C-BE32-E72D297353CC}">
              <c16:uniqueId val="{00000000-BFFA-4376-ADA8-1291E5348546}"/>
            </c:ext>
          </c:extLst>
        </c:ser>
        <c:ser>
          <c:idx val="1"/>
          <c:order val="1"/>
          <c:tx>
            <c:strRef>
              <c:f>Blad1!$C$1</c:f>
              <c:strCache>
                <c:ptCount val="1"/>
                <c:pt idx="0">
                  <c:v>Mee oneens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...wordt je vaak kwalijk genomen
 als je fout maakt.</c:v>
                </c:pt>
                <c:pt idx="1">
                  <c:v>…kom je snelst hogerop door informatie 
voor je te houden.</c:v>
                </c:pt>
              </c:strCache>
            </c:strRef>
          </c:cat>
          <c:val>
            <c:numRef>
              <c:f>Blad1!$C$2:$C$3</c:f>
              <c:numCache>
                <c:formatCode>0%</c:formatCode>
                <c:ptCount val="2"/>
                <c:pt idx="0">
                  <c:v>0.46</c:v>
                </c:pt>
                <c:pt idx="1">
                  <c:v>0.3</c:v>
                </c:pt>
              </c:numCache>
            </c:numRef>
          </c:val>
          <c:extLst>
            <c:ext xmlns:c16="http://schemas.microsoft.com/office/drawing/2014/chart" uri="{C3380CC4-5D6E-409C-BE32-E72D297353CC}">
              <c16:uniqueId val="{00000001-BFFA-4376-ADA8-1291E5348546}"/>
            </c:ext>
          </c:extLst>
        </c:ser>
        <c:ser>
          <c:idx val="2"/>
          <c:order val="2"/>
          <c:tx>
            <c:strRef>
              <c:f>Blad1!$D$1</c:f>
              <c:strCache>
                <c:ptCount val="1"/>
                <c:pt idx="0">
                  <c:v>Niet mee eens, niet mee oneens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...wordt je vaak kwalijk genomen
 als je fout maakt.</c:v>
                </c:pt>
                <c:pt idx="1">
                  <c:v>…kom je snelst hogerop door informatie 
voor je te houden.</c:v>
                </c:pt>
              </c:strCache>
            </c:strRef>
          </c:cat>
          <c:val>
            <c:numRef>
              <c:f>Blad1!$D$2:$D$3</c:f>
              <c:numCache>
                <c:formatCode>0%</c:formatCode>
                <c:ptCount val="2"/>
                <c:pt idx="0">
                  <c:v>0.24</c:v>
                </c:pt>
                <c:pt idx="1">
                  <c:v>0.28999999999999998</c:v>
                </c:pt>
              </c:numCache>
            </c:numRef>
          </c:val>
          <c:extLst>
            <c:ext xmlns:c16="http://schemas.microsoft.com/office/drawing/2014/chart" uri="{C3380CC4-5D6E-409C-BE32-E72D297353CC}">
              <c16:uniqueId val="{00000002-BFFA-4376-ADA8-1291E5348546}"/>
            </c:ext>
          </c:extLst>
        </c:ser>
        <c:ser>
          <c:idx val="3"/>
          <c:order val="3"/>
          <c:tx>
            <c:strRef>
              <c:f>Blad1!$E$1</c:f>
              <c:strCache>
                <c:ptCount val="1"/>
                <c:pt idx="0">
                  <c:v>Mee eens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...wordt je vaak kwalijk genomen
 als je fout maakt.</c:v>
                </c:pt>
                <c:pt idx="1">
                  <c:v>…kom je snelst hogerop door informatie 
voor je te houden.</c:v>
                </c:pt>
              </c:strCache>
            </c:strRef>
          </c:cat>
          <c:val>
            <c:numRef>
              <c:f>Blad1!$E$2:$E$3</c:f>
              <c:numCache>
                <c:formatCode>0%</c:formatCode>
                <c:ptCount val="2"/>
                <c:pt idx="0">
                  <c:v>0.1</c:v>
                </c:pt>
                <c:pt idx="1">
                  <c:v>0.1</c:v>
                </c:pt>
              </c:numCache>
            </c:numRef>
          </c:val>
          <c:extLst>
            <c:ext xmlns:c16="http://schemas.microsoft.com/office/drawing/2014/chart" uri="{C3380CC4-5D6E-409C-BE32-E72D297353CC}">
              <c16:uniqueId val="{00000003-BFFA-4376-ADA8-1291E5348546}"/>
            </c:ext>
          </c:extLst>
        </c:ser>
        <c:ser>
          <c:idx val="4"/>
          <c:order val="4"/>
          <c:tx>
            <c:strRef>
              <c:f>Blad1!$F$1</c:f>
              <c:strCache>
                <c:ptCount val="1"/>
                <c:pt idx="0">
                  <c:v>Helemaal mee eens</c:v>
                </c:pt>
              </c:strCache>
            </c:strRef>
          </c:tx>
          <c:spPr>
            <a:solidFill>
              <a:srgbClr val="C00000"/>
            </a:solidFill>
            <a:ln>
              <a:noFill/>
            </a:ln>
            <a:effectLst/>
          </c:spPr>
          <c:invertIfNegative val="0"/>
          <c:dLbls>
            <c:delete val="1"/>
          </c:dLbls>
          <c:cat>
            <c:strRef>
              <c:f>Blad1!$A$2:$A$3</c:f>
              <c:strCache>
                <c:ptCount val="2"/>
                <c:pt idx="0">
                  <c:v>...wordt je vaak kwalijk genomen
 als je fout maakt.</c:v>
                </c:pt>
                <c:pt idx="1">
                  <c:v>…kom je snelst hogerop door informatie 
voor je te houden.</c:v>
                </c:pt>
              </c:strCache>
            </c:strRef>
          </c:cat>
          <c:val>
            <c:numRef>
              <c:f>Blad1!$F$2:$F$3</c:f>
              <c:numCache>
                <c:formatCode>0%</c:formatCode>
                <c:ptCount val="2"/>
                <c:pt idx="0">
                  <c:v>0.02</c:v>
                </c:pt>
                <c:pt idx="1">
                  <c:v>0.02</c:v>
                </c:pt>
              </c:numCache>
            </c:numRef>
          </c:val>
          <c:extLst>
            <c:ext xmlns:c16="http://schemas.microsoft.com/office/drawing/2014/chart" uri="{C3380CC4-5D6E-409C-BE32-E72D297353CC}">
              <c16:uniqueId val="{00000004-BFFA-4376-ADA8-1291E5348546}"/>
            </c:ext>
          </c:extLst>
        </c:ser>
        <c:dLbls>
          <c:dLblPos val="ctr"/>
          <c:showLegendKey val="0"/>
          <c:showVal val="1"/>
          <c:showCatName val="0"/>
          <c:showSerName val="0"/>
          <c:showPercent val="0"/>
          <c:showBubbleSize val="0"/>
        </c:dLbls>
        <c:gapWidth val="59"/>
        <c:overlap val="100"/>
        <c:axId val="2075230767"/>
        <c:axId val="1116218928"/>
      </c:barChart>
      <c:catAx>
        <c:axId val="2075230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116218928"/>
        <c:crosses val="autoZero"/>
        <c:auto val="0"/>
        <c:lblAlgn val="ctr"/>
        <c:lblOffset val="100"/>
        <c:noMultiLvlLbl val="0"/>
      </c:catAx>
      <c:valAx>
        <c:axId val="1116218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5230767"/>
        <c:crosses val="autoZero"/>
        <c:crossBetween val="between"/>
      </c:valAx>
      <c:spPr>
        <a:noFill/>
        <a:ln>
          <a:noFill/>
        </a:ln>
        <a:effectLst/>
      </c:spPr>
    </c:plotArea>
    <c:legend>
      <c:legendPos val="b"/>
      <c:layout>
        <c:manualLayout>
          <c:xMode val="edge"/>
          <c:yMode val="edge"/>
          <c:x val="2.6448516105682229E-2"/>
          <c:y val="0.75577175450788647"/>
          <c:w val="0.9091669833203323"/>
          <c:h val="0.147521784340896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ctr" anchorCtr="0"/>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err="1"/>
              <a:t>Hoogst</a:t>
            </a:r>
            <a:r>
              <a:rPr lang="en-US" sz="1500"/>
              <a:t> </a:t>
            </a:r>
            <a:r>
              <a:rPr lang="en-US" sz="1500" err="1"/>
              <a:t>voltooide</a:t>
            </a:r>
            <a:r>
              <a:rPr lang="en-US" sz="1500"/>
              <a:t> </a:t>
            </a:r>
            <a:r>
              <a:rPr lang="en-US" sz="1500" err="1"/>
              <a:t>opleidingsniveau</a:t>
            </a:r>
            <a:r>
              <a:rPr lang="en-US" sz="1500"/>
              <a:t> </a:t>
            </a:r>
          </a:p>
        </c:rich>
      </c:tx>
      <c:layout>
        <c:manualLayout>
          <c:xMode val="edge"/>
          <c:yMode val="edge"/>
          <c:x val="0.30140337008088575"/>
          <c:y val="6.890174150507987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90792316821834"/>
          <c:y val="0.10060861105724062"/>
          <c:w val="0.41725531574722174"/>
          <c:h val="0.82124657790130318"/>
        </c:manualLayout>
      </c:layout>
      <c:barChart>
        <c:barDir val="bar"/>
        <c:grouping val="clustered"/>
        <c:varyColors val="0"/>
        <c:ser>
          <c:idx val="0"/>
          <c:order val="0"/>
          <c:tx>
            <c:strRef>
              <c:f>Blad1!$B$1</c:f>
              <c:strCache>
                <c:ptCount val="1"/>
                <c:pt idx="0">
                  <c:v>Hoogst voltooide opleidingsniveau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Geen opleiding afgemaakt</c:v>
                </c:pt>
                <c:pt idx="1">
                  <c:v>Lager (beroeps)onderwijs</c:v>
                </c:pt>
                <c:pt idx="2">
                  <c:v>Middelbaar of hoger algemeen voortgezet onderwijs (zoals MAV</c:v>
                </c:pt>
                <c:pt idx="3">
                  <c:v>Middelbaar beroepsonderwijs en beroepsbegeleidend onderwijs</c:v>
                </c:pt>
                <c:pt idx="4">
                  <c:v>Hoger beroepsonderwijs (zoals HBO, HTS, HEAO, HBO-V, kandidaats wetenschappelijk onderwijs)</c:v>
                </c:pt>
                <c:pt idx="5">
                  <c:v>Wetenschappelijk onderwijs (universiteit)</c:v>
                </c:pt>
              </c:strCache>
            </c:strRef>
          </c:cat>
          <c:val>
            <c:numRef>
              <c:f>Blad1!$B$2:$B$7</c:f>
              <c:numCache>
                <c:formatCode>0%</c:formatCode>
                <c:ptCount val="6"/>
                <c:pt idx="0">
                  <c:v>2.5795356835769563E-3</c:v>
                </c:pt>
                <c:pt idx="1">
                  <c:v>1.4617368873602751E-2</c:v>
                </c:pt>
                <c:pt idx="2">
                  <c:v>0.11693895098882201</c:v>
                </c:pt>
                <c:pt idx="3">
                  <c:v>0.42132416165090286</c:v>
                </c:pt>
                <c:pt idx="4">
                  <c:v>0.38005159071367151</c:v>
                </c:pt>
                <c:pt idx="5">
                  <c:v>6.4488392089423904E-2</c:v>
                </c:pt>
              </c:numCache>
            </c:numRef>
          </c:val>
          <c:extLst>
            <c:ext xmlns:c16="http://schemas.microsoft.com/office/drawing/2014/chart" uri="{C3380CC4-5D6E-409C-BE32-E72D297353CC}">
              <c16:uniqueId val="{00000000-D51D-4B43-9434-942E10B2ED5A}"/>
            </c:ext>
          </c:extLst>
        </c:ser>
        <c:dLbls>
          <c:showLegendKey val="0"/>
          <c:showVal val="0"/>
          <c:showCatName val="0"/>
          <c:showSerName val="0"/>
          <c:showPercent val="0"/>
          <c:showBubbleSize val="0"/>
        </c:dLbls>
        <c:gapWidth val="219"/>
        <c:axId val="338219056"/>
        <c:axId val="597804224"/>
      </c:barChart>
      <c:catAx>
        <c:axId val="33821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804224"/>
        <c:crosses val="autoZero"/>
        <c:auto val="1"/>
        <c:lblAlgn val="ctr"/>
        <c:lblOffset val="100"/>
        <c:noMultiLvlLbl val="0"/>
      </c:catAx>
      <c:valAx>
        <c:axId val="597804224"/>
        <c:scaling>
          <c:orientation val="minMax"/>
        </c:scaling>
        <c:delete val="1"/>
        <c:axPos val="b"/>
        <c:numFmt formatCode="0%" sourceLinked="1"/>
        <c:majorTickMark val="none"/>
        <c:minorTickMark val="none"/>
        <c:tickLblPos val="nextTo"/>
        <c:crossAx val="33821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US" sz="1500" err="1"/>
              <a:t>Geslacht</a:t>
            </a:r>
            <a:endParaRPr lang="en-US" sz="1500"/>
          </a:p>
        </c:rich>
      </c:tx>
      <c:layout>
        <c:manualLayout>
          <c:xMode val="edge"/>
          <c:yMode val="edge"/>
          <c:x val="0.40815628867900533"/>
          <c:y val="3.1213843412760032E-3"/>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Verkoop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50-4BC1-8BFE-4DA3D6F07E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50-4BC1-8BFE-4DA3D6F07E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7333-4E26-9010-4CAB3D48B5C9}"/>
              </c:ext>
            </c:extLst>
          </c:dPt>
          <c:dLbls>
            <c:dLbl>
              <c:idx val="2"/>
              <c:layout>
                <c:manualLayout>
                  <c:x val="2.1370784343920812E-2"/>
                  <c:y val="9.56859910847605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33-4E26-9010-4CAB3D48B5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Man</c:v>
                </c:pt>
                <c:pt idx="1">
                  <c:v>Vrouw</c:v>
                </c:pt>
                <c:pt idx="2">
                  <c:v>Wil ik liever niet zeggen</c:v>
                </c:pt>
              </c:strCache>
            </c:strRef>
          </c:cat>
          <c:val>
            <c:numRef>
              <c:f>Blad1!$B$2:$B$4</c:f>
              <c:numCache>
                <c:formatCode>0%</c:formatCode>
                <c:ptCount val="3"/>
                <c:pt idx="0">
                  <c:v>0.12144702842377261</c:v>
                </c:pt>
                <c:pt idx="1">
                  <c:v>0.859603789836348</c:v>
                </c:pt>
                <c:pt idx="2">
                  <c:v>1.8087855297157621E-2</c:v>
                </c:pt>
              </c:numCache>
            </c:numRef>
          </c:val>
          <c:extLst>
            <c:ext xmlns:c16="http://schemas.microsoft.com/office/drawing/2014/chart" uri="{C3380CC4-5D6E-409C-BE32-E72D297353CC}">
              <c16:uniqueId val="{00000000-7333-4E26-9010-4CAB3D48B5C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err="1"/>
              <a:t>Leeftijdsklasse</a:t>
            </a:r>
            <a:endParaRPr lang="en-US"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Leeftijdsklasse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18-34</c:v>
                </c:pt>
                <c:pt idx="1">
                  <c:v>35-49</c:v>
                </c:pt>
                <c:pt idx="2">
                  <c:v>55+</c:v>
                </c:pt>
              </c:strCache>
            </c:strRef>
          </c:cat>
          <c:val>
            <c:numRef>
              <c:f>Blad1!$B$2:$B$4</c:f>
              <c:numCache>
                <c:formatCode>0%</c:formatCode>
                <c:ptCount val="3"/>
                <c:pt idx="0">
                  <c:v>4.4573643410852709E-2</c:v>
                </c:pt>
                <c:pt idx="1">
                  <c:v>0.27034883720930231</c:v>
                </c:pt>
                <c:pt idx="2">
                  <c:v>0.68507751937984496</c:v>
                </c:pt>
              </c:numCache>
            </c:numRef>
          </c:val>
          <c:extLst>
            <c:ext xmlns:c16="http://schemas.microsoft.com/office/drawing/2014/chart" uri="{C3380CC4-5D6E-409C-BE32-E72D297353CC}">
              <c16:uniqueId val="{00000000-9A96-4AF4-ABF7-B4A08447F994}"/>
            </c:ext>
          </c:extLst>
        </c:ser>
        <c:dLbls>
          <c:showLegendKey val="0"/>
          <c:showVal val="0"/>
          <c:showCatName val="0"/>
          <c:showSerName val="0"/>
          <c:showPercent val="0"/>
          <c:showBubbleSize val="0"/>
        </c:dLbls>
        <c:gapWidth val="219"/>
        <c:overlap val="-27"/>
        <c:axId val="221827039"/>
        <c:axId val="183676272"/>
      </c:barChart>
      <c:catAx>
        <c:axId val="22182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676272"/>
        <c:crosses val="autoZero"/>
        <c:auto val="1"/>
        <c:lblAlgn val="ctr"/>
        <c:lblOffset val="100"/>
        <c:noMultiLvlLbl val="0"/>
      </c:catAx>
      <c:valAx>
        <c:axId val="183676272"/>
        <c:scaling>
          <c:orientation val="minMax"/>
        </c:scaling>
        <c:delete val="1"/>
        <c:axPos val="l"/>
        <c:numFmt formatCode="0%" sourceLinked="1"/>
        <c:majorTickMark val="none"/>
        <c:minorTickMark val="none"/>
        <c:tickLblPos val="nextTo"/>
        <c:crossAx val="22182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87027903430741E-2"/>
          <c:y val="0.23241228793419533"/>
          <c:w val="0.91363592722517095"/>
          <c:h val="0.29912983728076131"/>
        </c:manualLayout>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Drenthe </c:v>
                </c:pt>
                <c:pt idx="1">
                  <c:v>Flevoland</c:v>
                </c:pt>
                <c:pt idx="2">
                  <c:v>Friesland</c:v>
                </c:pt>
                <c:pt idx="3">
                  <c:v>Gelderland</c:v>
                </c:pt>
                <c:pt idx="4">
                  <c:v>Groningen</c:v>
                </c:pt>
                <c:pt idx="5">
                  <c:v>Limburg</c:v>
                </c:pt>
                <c:pt idx="6">
                  <c:v>Noord-Brabant</c:v>
                </c:pt>
                <c:pt idx="7">
                  <c:v>Noord-Holland</c:v>
                </c:pt>
                <c:pt idx="8">
                  <c:v>Overijssel</c:v>
                </c:pt>
                <c:pt idx="9">
                  <c:v>Utrecht</c:v>
                </c:pt>
                <c:pt idx="10">
                  <c:v>Zeeland</c:v>
                </c:pt>
                <c:pt idx="11">
                  <c:v>Zuid-Holland</c:v>
                </c:pt>
              </c:strCache>
            </c:strRef>
          </c:cat>
          <c:val>
            <c:numRef>
              <c:f>Blad1!$B$2:$B$13</c:f>
              <c:numCache>
                <c:formatCode>0%</c:formatCode>
                <c:ptCount val="12"/>
                <c:pt idx="0">
                  <c:v>3.81978452497551E-2</c:v>
                </c:pt>
                <c:pt idx="1">
                  <c:v>1.6650342801175302E-2</c:v>
                </c:pt>
                <c:pt idx="2">
                  <c:v>4.5053868756121399E-2</c:v>
                </c:pt>
                <c:pt idx="3">
                  <c:v>0.13026444662096001</c:v>
                </c:pt>
                <c:pt idx="4">
                  <c:v>3.5259549461312399E-2</c:v>
                </c:pt>
                <c:pt idx="5">
                  <c:v>8.0313418217433902E-2</c:v>
                </c:pt>
                <c:pt idx="6">
                  <c:v>0.19000979431929499</c:v>
                </c:pt>
                <c:pt idx="7">
                  <c:v>0.11165523996082299</c:v>
                </c:pt>
                <c:pt idx="8">
                  <c:v>7.8354554358472106E-2</c:v>
                </c:pt>
                <c:pt idx="9">
                  <c:v>5.87659157688541E-2</c:v>
                </c:pt>
                <c:pt idx="10">
                  <c:v>3.6238981390793297E-2</c:v>
                </c:pt>
                <c:pt idx="11">
                  <c:v>0.17923604309500499</c:v>
                </c:pt>
              </c:numCache>
            </c:numRef>
          </c:val>
          <c:extLst>
            <c:ext xmlns:c16="http://schemas.microsoft.com/office/drawing/2014/chart" uri="{C3380CC4-5D6E-409C-BE32-E72D297353CC}">
              <c16:uniqueId val="{00000000-AE92-4703-B75B-31E425628816}"/>
            </c:ext>
          </c:extLst>
        </c:ser>
        <c:dLbls>
          <c:dLblPos val="outEnd"/>
          <c:showLegendKey val="0"/>
          <c:showVal val="1"/>
          <c:showCatName val="0"/>
          <c:showSerName val="0"/>
          <c:showPercent val="0"/>
          <c:showBubbleSize val="0"/>
        </c:dLbls>
        <c:gapWidth val="219"/>
        <c:overlap val="-27"/>
        <c:axId val="1360716047"/>
        <c:axId val="1353285327"/>
      </c:barChart>
      <c:catAx>
        <c:axId val="136071604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NL"/>
                  <a:t>Provincies</a:t>
                </a:r>
              </a:p>
            </c:rich>
          </c:tx>
          <c:layout>
            <c:manualLayout>
              <c:xMode val="edge"/>
              <c:yMode val="edge"/>
              <c:x val="0.42133613152735755"/>
              <c:y val="6.4702744124237339E-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3285327"/>
        <c:crosses val="autoZero"/>
        <c:auto val="1"/>
        <c:lblAlgn val="ctr"/>
        <c:lblOffset val="100"/>
        <c:noMultiLvlLbl val="0"/>
      </c:catAx>
      <c:valAx>
        <c:axId val="1353285327"/>
        <c:scaling>
          <c:orientation val="minMax"/>
        </c:scaling>
        <c:delete val="1"/>
        <c:axPos val="l"/>
        <c:numFmt formatCode="0%" sourceLinked="1"/>
        <c:majorTickMark val="none"/>
        <c:minorTickMark val="none"/>
        <c:tickLblPos val="nextTo"/>
        <c:crossAx val="1360716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err="1"/>
              <a:t>Grootte</a:t>
            </a:r>
            <a:r>
              <a:rPr lang="en-US" sz="1500"/>
              <a:t> </a:t>
            </a:r>
            <a:r>
              <a:rPr lang="en-US" sz="1500" err="1"/>
              <a:t>organisatie</a:t>
            </a:r>
            <a:endParaRPr lang="en-US"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Blad1!$B$1</c:f>
              <c:strCache>
                <c:ptCount val="1"/>
                <c:pt idx="0">
                  <c:v>Reeks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&lt; 10 medewerkers</c:v>
                </c:pt>
                <c:pt idx="1">
                  <c:v>10 - 50 medewerkers</c:v>
                </c:pt>
                <c:pt idx="2">
                  <c:v>50 - 250 medewerkers</c:v>
                </c:pt>
                <c:pt idx="3">
                  <c:v>250 - 500 medewerkers</c:v>
                </c:pt>
                <c:pt idx="4">
                  <c:v>500 &gt; medewerkers  </c:v>
                </c:pt>
              </c:strCache>
            </c:strRef>
          </c:cat>
          <c:val>
            <c:numRef>
              <c:f>Blad1!$B$2:$B$6</c:f>
              <c:numCache>
                <c:formatCode>0%</c:formatCode>
                <c:ptCount val="5"/>
                <c:pt idx="0">
                  <c:v>2.4096385542168676E-2</c:v>
                </c:pt>
                <c:pt idx="1">
                  <c:v>5.8519793459552494E-2</c:v>
                </c:pt>
                <c:pt idx="2">
                  <c:v>9.5524956970740094E-2</c:v>
                </c:pt>
                <c:pt idx="3">
                  <c:v>0.15146299483648881</c:v>
                </c:pt>
                <c:pt idx="4">
                  <c:v>0.67039586919104988</c:v>
                </c:pt>
              </c:numCache>
            </c:numRef>
          </c:val>
          <c:extLst>
            <c:ext xmlns:c16="http://schemas.microsoft.com/office/drawing/2014/chart" uri="{C3380CC4-5D6E-409C-BE32-E72D297353CC}">
              <c16:uniqueId val="{00000000-6170-43D3-846D-0E306EBC6200}"/>
            </c:ext>
          </c:extLst>
        </c:ser>
        <c:dLbls>
          <c:dLblPos val="outEnd"/>
          <c:showLegendKey val="0"/>
          <c:showVal val="1"/>
          <c:showCatName val="0"/>
          <c:showSerName val="0"/>
          <c:showPercent val="0"/>
          <c:showBubbleSize val="0"/>
        </c:dLbls>
        <c:gapWidth val="219"/>
        <c:axId val="1474260415"/>
        <c:axId val="235486352"/>
      </c:barChart>
      <c:catAx>
        <c:axId val="147426041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486352"/>
        <c:crosses val="autoZero"/>
        <c:auto val="1"/>
        <c:lblAlgn val="ctr"/>
        <c:lblOffset val="100"/>
        <c:noMultiLvlLbl val="0"/>
      </c:catAx>
      <c:valAx>
        <c:axId val="235486352"/>
        <c:scaling>
          <c:orientation val="minMax"/>
        </c:scaling>
        <c:delete val="1"/>
        <c:axPos val="b"/>
        <c:numFmt formatCode="0%" sourceLinked="1"/>
        <c:majorTickMark val="none"/>
        <c:minorTickMark val="none"/>
        <c:tickLblPos val="nextTo"/>
        <c:crossAx val="147426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Blad1!$B$1</c:f>
              <c:strCache>
                <c:ptCount val="1"/>
                <c:pt idx="0">
                  <c:v>Helemaal oneens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mentaal uitgeput door mijn werk</c:v>
                </c:pt>
                <c:pt idx="1">
                  <c:v>Ik voel me geestelijk vermoeid als ik 's morgens opsta en er een werkdag voor me ligt</c:v>
                </c:pt>
                <c:pt idx="2">
                  <c:v>Ik voel me mentaal 'opgebrand' door mijn werk</c:v>
                </c:pt>
                <c:pt idx="3">
                  <c:v>De hele dag met mensen (collega's of patiënten/cliënten) werken vormt een zware psychische belasting voor mij</c:v>
                </c:pt>
                <c:pt idx="4">
                  <c:v>Ik voel me gefrustreerd door mijn baan</c:v>
                </c:pt>
              </c:strCache>
            </c:strRef>
          </c:cat>
          <c:val>
            <c:numRef>
              <c:f>Blad1!$B$2:$B$6</c:f>
              <c:numCache>
                <c:formatCode>0%</c:formatCode>
                <c:ptCount val="5"/>
                <c:pt idx="0">
                  <c:v>0.13162393162393199</c:v>
                </c:pt>
                <c:pt idx="1">
                  <c:v>0.19487179487179485</c:v>
                </c:pt>
                <c:pt idx="2">
                  <c:v>0.21111111111111111</c:v>
                </c:pt>
                <c:pt idx="3">
                  <c:v>0.17863247863247864</c:v>
                </c:pt>
                <c:pt idx="4">
                  <c:v>0.24871794871794872</c:v>
                </c:pt>
              </c:numCache>
            </c:numRef>
          </c:val>
          <c:extLst>
            <c:ext xmlns:c16="http://schemas.microsoft.com/office/drawing/2014/chart" uri="{C3380CC4-5D6E-409C-BE32-E72D297353CC}">
              <c16:uniqueId val="{00000008-8860-413C-AE8F-2FF6ED01CE45}"/>
            </c:ext>
          </c:extLst>
        </c:ser>
        <c:ser>
          <c:idx val="1"/>
          <c:order val="1"/>
          <c:tx>
            <c:strRef>
              <c:f>Blad1!$C$1</c:f>
              <c:strCache>
                <c:ptCount val="1"/>
                <c:pt idx="0">
                  <c:v>Oneens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mentaal uitgeput door mijn werk</c:v>
                </c:pt>
                <c:pt idx="1">
                  <c:v>Ik voel me geestelijk vermoeid als ik 's morgens opsta en er een werkdag voor me ligt</c:v>
                </c:pt>
                <c:pt idx="2">
                  <c:v>Ik voel me mentaal 'opgebrand' door mijn werk</c:v>
                </c:pt>
                <c:pt idx="3">
                  <c:v>De hele dag met mensen (collega's of patiënten/cliënten) werken vormt een zware psychische belasting voor mij</c:v>
                </c:pt>
                <c:pt idx="4">
                  <c:v>Ik voel me gefrustreerd door mijn baan</c:v>
                </c:pt>
              </c:strCache>
            </c:strRef>
          </c:cat>
          <c:val>
            <c:numRef>
              <c:f>Blad1!$C$2:$C$6</c:f>
              <c:numCache>
                <c:formatCode>0%</c:formatCode>
                <c:ptCount val="5"/>
                <c:pt idx="0">
                  <c:v>0.35811965811965801</c:v>
                </c:pt>
                <c:pt idx="1">
                  <c:v>0.40854700854700854</c:v>
                </c:pt>
                <c:pt idx="2">
                  <c:v>0.41282051282051285</c:v>
                </c:pt>
                <c:pt idx="3">
                  <c:v>0.40170940170940173</c:v>
                </c:pt>
                <c:pt idx="4">
                  <c:v>0.37179487179487181</c:v>
                </c:pt>
              </c:numCache>
            </c:numRef>
          </c:val>
          <c:extLst>
            <c:ext xmlns:c16="http://schemas.microsoft.com/office/drawing/2014/chart" uri="{C3380CC4-5D6E-409C-BE32-E72D297353CC}">
              <c16:uniqueId val="{00000011-8860-413C-AE8F-2FF6ED01CE45}"/>
            </c:ext>
          </c:extLst>
        </c:ser>
        <c:ser>
          <c:idx val="2"/>
          <c:order val="2"/>
          <c:tx>
            <c:strRef>
              <c:f>Blad1!$D$1</c:f>
              <c:strCache>
                <c:ptCount val="1"/>
                <c:pt idx="0">
                  <c:v>Niet eens, niet oneens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mentaal uitgeput door mijn werk</c:v>
                </c:pt>
                <c:pt idx="1">
                  <c:v>Ik voel me geestelijk vermoeid als ik 's morgens opsta en er een werkdag voor me ligt</c:v>
                </c:pt>
                <c:pt idx="2">
                  <c:v>Ik voel me mentaal 'opgebrand' door mijn werk</c:v>
                </c:pt>
                <c:pt idx="3">
                  <c:v>De hele dag met mensen (collega's of patiënten/cliënten) werken vormt een zware psychische belasting voor mij</c:v>
                </c:pt>
                <c:pt idx="4">
                  <c:v>Ik voel me gefrustreerd door mijn baan</c:v>
                </c:pt>
              </c:strCache>
            </c:strRef>
          </c:cat>
          <c:val>
            <c:numRef>
              <c:f>Blad1!$D$2:$D$6</c:f>
              <c:numCache>
                <c:formatCode>0%</c:formatCode>
                <c:ptCount val="5"/>
                <c:pt idx="0">
                  <c:v>0.27777777777777779</c:v>
                </c:pt>
                <c:pt idx="1">
                  <c:v>0.21111111111111111</c:v>
                </c:pt>
                <c:pt idx="2">
                  <c:v>0.21196581196581196</c:v>
                </c:pt>
                <c:pt idx="3">
                  <c:v>0.21367521367521367</c:v>
                </c:pt>
                <c:pt idx="4">
                  <c:v>0.2153846153846154</c:v>
                </c:pt>
              </c:numCache>
            </c:numRef>
          </c:val>
          <c:extLst>
            <c:ext xmlns:c16="http://schemas.microsoft.com/office/drawing/2014/chart" uri="{C3380CC4-5D6E-409C-BE32-E72D297353CC}">
              <c16:uniqueId val="{00000012-8860-413C-AE8F-2FF6ED01CE45}"/>
            </c:ext>
          </c:extLst>
        </c:ser>
        <c:ser>
          <c:idx val="3"/>
          <c:order val="3"/>
          <c:tx>
            <c:strRef>
              <c:f>Blad1!$E$1</c:f>
              <c:strCache>
                <c:ptCount val="1"/>
                <c:pt idx="0">
                  <c:v>Eens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mentaal uitgeput door mijn werk</c:v>
                </c:pt>
                <c:pt idx="1">
                  <c:v>Ik voel me geestelijk vermoeid als ik 's morgens opsta en er een werkdag voor me ligt</c:v>
                </c:pt>
                <c:pt idx="2">
                  <c:v>Ik voel me mentaal 'opgebrand' door mijn werk</c:v>
                </c:pt>
                <c:pt idx="3">
                  <c:v>De hele dag met mensen (collega's of patiënten/cliënten) werken vormt een zware psychische belasting voor mij</c:v>
                </c:pt>
                <c:pt idx="4">
                  <c:v>Ik voel me gefrustreerd door mijn baan</c:v>
                </c:pt>
              </c:strCache>
            </c:strRef>
          </c:cat>
          <c:val>
            <c:numRef>
              <c:f>Blad1!$E$2:$E$6</c:f>
              <c:numCache>
                <c:formatCode>0%</c:formatCode>
                <c:ptCount val="5"/>
                <c:pt idx="0">
                  <c:v>0.19572649572649575</c:v>
                </c:pt>
                <c:pt idx="1">
                  <c:v>0.16068376068376067</c:v>
                </c:pt>
                <c:pt idx="2">
                  <c:v>0.13247863247863248</c:v>
                </c:pt>
                <c:pt idx="3">
                  <c:v>0.17692307692307693</c:v>
                </c:pt>
                <c:pt idx="4">
                  <c:v>0.13247863247863248</c:v>
                </c:pt>
              </c:numCache>
            </c:numRef>
          </c:val>
          <c:extLst>
            <c:ext xmlns:c16="http://schemas.microsoft.com/office/drawing/2014/chart" uri="{C3380CC4-5D6E-409C-BE32-E72D297353CC}">
              <c16:uniqueId val="{00000013-8860-413C-AE8F-2FF6ED01CE45}"/>
            </c:ext>
          </c:extLst>
        </c:ser>
        <c:ser>
          <c:idx val="4"/>
          <c:order val="4"/>
          <c:tx>
            <c:strRef>
              <c:f>Blad1!$F$1</c:f>
              <c:strCache>
                <c:ptCount val="1"/>
                <c:pt idx="0">
                  <c:v>Helemaal eens</c:v>
                </c:pt>
              </c:strCache>
            </c:strRef>
          </c:tx>
          <c:spPr>
            <a:solidFill>
              <a:srgbClr val="C00000"/>
            </a:solidFill>
            <a:ln>
              <a:noFill/>
            </a:ln>
            <a:effectLst/>
          </c:spPr>
          <c:invertIfNegative val="0"/>
          <c:dLbls>
            <c:delete val="1"/>
          </c:dLbls>
          <c:cat>
            <c:strRef>
              <c:f>Blad1!$A$2:$A$6</c:f>
              <c:strCache>
                <c:ptCount val="5"/>
                <c:pt idx="0">
                  <c:v>Ik voel me mentaal uitgeput door mijn werk</c:v>
                </c:pt>
                <c:pt idx="1">
                  <c:v>Ik voel me geestelijk vermoeid als ik 's morgens opsta en er een werkdag voor me ligt</c:v>
                </c:pt>
                <c:pt idx="2">
                  <c:v>Ik voel me mentaal 'opgebrand' door mijn werk</c:v>
                </c:pt>
                <c:pt idx="3">
                  <c:v>De hele dag met mensen (collega's of patiënten/cliënten) werken vormt een zware psychische belasting voor mij</c:v>
                </c:pt>
                <c:pt idx="4">
                  <c:v>Ik voel me gefrustreerd door mijn baan</c:v>
                </c:pt>
              </c:strCache>
            </c:strRef>
          </c:cat>
          <c:val>
            <c:numRef>
              <c:f>Blad1!$F$2:$F$6</c:f>
              <c:numCache>
                <c:formatCode>0%</c:formatCode>
                <c:ptCount val="5"/>
                <c:pt idx="0">
                  <c:v>3.6752136752136753E-2</c:v>
                </c:pt>
                <c:pt idx="1">
                  <c:v>2.4786324786324788E-2</c:v>
                </c:pt>
                <c:pt idx="2">
                  <c:v>3.1623931623931623E-2</c:v>
                </c:pt>
                <c:pt idx="3">
                  <c:v>2.9059829059829057E-2</c:v>
                </c:pt>
                <c:pt idx="4">
                  <c:v>3.1623931623931623E-2</c:v>
                </c:pt>
              </c:numCache>
            </c:numRef>
          </c:val>
          <c:extLst>
            <c:ext xmlns:c16="http://schemas.microsoft.com/office/drawing/2014/chart" uri="{C3380CC4-5D6E-409C-BE32-E72D297353CC}">
              <c16:uniqueId val="{00000014-8860-413C-AE8F-2FF6ED01CE45}"/>
            </c:ext>
          </c:extLst>
        </c:ser>
        <c:dLbls>
          <c:dLblPos val="ctr"/>
          <c:showLegendKey val="0"/>
          <c:showVal val="1"/>
          <c:showCatName val="0"/>
          <c:showSerName val="0"/>
          <c:showPercent val="0"/>
          <c:showBubbleSize val="0"/>
        </c:dLbls>
        <c:gapWidth val="150"/>
        <c:overlap val="100"/>
        <c:axId val="1892272303"/>
        <c:axId val="1807619727"/>
      </c:barChart>
      <c:catAx>
        <c:axId val="1892272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7619727"/>
        <c:crosses val="autoZero"/>
        <c:auto val="1"/>
        <c:lblAlgn val="ctr"/>
        <c:lblOffset val="100"/>
        <c:noMultiLvlLbl val="0"/>
      </c:catAx>
      <c:valAx>
        <c:axId val="1807619727"/>
        <c:scaling>
          <c:orientation val="minMax"/>
        </c:scaling>
        <c:delete val="1"/>
        <c:axPos val="t"/>
        <c:numFmt formatCode="0%" sourceLinked="1"/>
        <c:majorTickMark val="none"/>
        <c:minorTickMark val="none"/>
        <c:tickLblPos val="nextTo"/>
        <c:crossAx val="1892272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a:t>Subsector</a:t>
            </a:r>
            <a:r>
              <a:rPr lang="en-US" sz="1500" baseline="0"/>
              <a:t> </a:t>
            </a:r>
            <a:r>
              <a:rPr lang="en-US" sz="1500" baseline="0" err="1"/>
              <a:t>werkzaam</a:t>
            </a:r>
            <a:r>
              <a:rPr lang="en-US" sz="1500" baseline="0"/>
              <a:t> </a:t>
            </a:r>
            <a:endParaRPr lang="en-US" sz="1500"/>
          </a:p>
        </c:rich>
      </c:tx>
      <c:layout>
        <c:manualLayout>
          <c:xMode val="edge"/>
          <c:yMode val="edge"/>
          <c:x val="0.31077985564304461"/>
          <c:y val="2.448276719158662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61496062992126"/>
          <c:y val="9.7881493102486325E-2"/>
          <c:w val="0.50044613838163843"/>
          <c:h val="0.875167407419983"/>
        </c:manualLayout>
      </c:layout>
      <c:barChart>
        <c:barDir val="bar"/>
        <c:grouping val="clustered"/>
        <c:varyColors val="0"/>
        <c:ser>
          <c:idx val="0"/>
          <c:order val="0"/>
          <c:tx>
            <c:strRef>
              <c:f>Blad1!$B$1</c:f>
              <c:strCache>
                <c:ptCount val="1"/>
                <c:pt idx="0">
                  <c:v>Reeks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Blad1!$A$2:$A$16</c:f>
              <c:strCache>
                <c:ptCount val="15"/>
                <c:pt idx="0">
                  <c:v>Gehandicaptenzorg</c:v>
                </c:pt>
                <c:pt idx="1">
                  <c:v>Ziekenhuizen en overige medisch specialistische zorg</c:v>
                </c:pt>
                <c:pt idx="2">
                  <c:v>Verpleeghuiszorg</c:v>
                </c:pt>
                <c:pt idx="3">
                  <c:v>Geestelijke Gezondheidszorg</c:v>
                </c:pt>
                <c:pt idx="4">
                  <c:v>Thuiszorg</c:v>
                </c:pt>
                <c:pt idx="5">
                  <c:v>Verzorging</c:v>
                </c:pt>
                <c:pt idx="6">
                  <c:v>Sociaal werk</c:v>
                </c:pt>
                <c:pt idx="7">
                  <c:v>Jeugdzorg</c:v>
                </c:pt>
                <c:pt idx="8">
                  <c:v>Huisartsen en gezondheidscentra</c:v>
                </c:pt>
                <c:pt idx="9">
                  <c:v>Kinderopvang</c:v>
                </c:pt>
                <c:pt idx="10">
                  <c:v>Revalidatiezorg</c:v>
                </c:pt>
                <c:pt idx="11">
                  <c:v>Universitair medische centra</c:v>
                </c:pt>
                <c:pt idx="12">
                  <c:v>Kraamzorg</c:v>
                </c:pt>
                <c:pt idx="13">
                  <c:v>Overig zorg, namelijk</c:v>
                </c:pt>
                <c:pt idx="14">
                  <c:v>Overig welzijn, namelijk</c:v>
                </c:pt>
              </c:strCache>
            </c:strRef>
          </c:cat>
          <c:val>
            <c:numRef>
              <c:f>Blad1!$B$2:$B$16</c:f>
              <c:numCache>
                <c:formatCode>0%</c:formatCode>
                <c:ptCount val="15"/>
                <c:pt idx="0">
                  <c:v>0.21403508771929824</c:v>
                </c:pt>
                <c:pt idx="1">
                  <c:v>0.16666666666666669</c:v>
                </c:pt>
                <c:pt idx="2">
                  <c:v>0.14912280701754385</c:v>
                </c:pt>
                <c:pt idx="3">
                  <c:v>0.12894736842105264</c:v>
                </c:pt>
                <c:pt idx="4">
                  <c:v>0.10701754385964912</c:v>
                </c:pt>
                <c:pt idx="5">
                  <c:v>6.0526315789473678E-2</c:v>
                </c:pt>
                <c:pt idx="6">
                  <c:v>4.8245614035087724E-2</c:v>
                </c:pt>
                <c:pt idx="7">
                  <c:v>3.3333333333333333E-2</c:v>
                </c:pt>
                <c:pt idx="8">
                  <c:v>2.8070175438596488E-2</c:v>
                </c:pt>
                <c:pt idx="9">
                  <c:v>2.2807017543859651E-2</c:v>
                </c:pt>
                <c:pt idx="10">
                  <c:v>1.3157894736842106E-2</c:v>
                </c:pt>
                <c:pt idx="11">
                  <c:v>7.0175438596491221E-3</c:v>
                </c:pt>
                <c:pt idx="12">
                  <c:v>4.3859649122807015E-3</c:v>
                </c:pt>
                <c:pt idx="13">
                  <c:v>4.5614035087719301E-2</c:v>
                </c:pt>
                <c:pt idx="14">
                  <c:v>2.6315789473684213E-2</c:v>
                </c:pt>
              </c:numCache>
            </c:numRef>
          </c:val>
          <c:extLst>
            <c:ext xmlns:c16="http://schemas.microsoft.com/office/drawing/2014/chart" uri="{C3380CC4-5D6E-409C-BE32-E72D297353CC}">
              <c16:uniqueId val="{00000000-F4F4-4CF0-A237-299AC6776F48}"/>
            </c:ext>
          </c:extLst>
        </c:ser>
        <c:dLbls>
          <c:dLblPos val="outEnd"/>
          <c:showLegendKey val="0"/>
          <c:showVal val="1"/>
          <c:showCatName val="0"/>
          <c:showSerName val="0"/>
          <c:showPercent val="0"/>
          <c:showBubbleSize val="0"/>
        </c:dLbls>
        <c:gapWidth val="121"/>
        <c:overlap val="79"/>
        <c:axId val="606061904"/>
        <c:axId val="2099629615"/>
      </c:barChart>
      <c:catAx>
        <c:axId val="606061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9629615"/>
        <c:crosses val="autoZero"/>
        <c:auto val="1"/>
        <c:lblAlgn val="ctr"/>
        <c:lblOffset val="100"/>
        <c:noMultiLvlLbl val="0"/>
      </c:catAx>
      <c:valAx>
        <c:axId val="2099629615"/>
        <c:scaling>
          <c:orientation val="minMax"/>
        </c:scaling>
        <c:delete val="1"/>
        <c:axPos val="t"/>
        <c:numFmt formatCode="0%" sourceLinked="1"/>
        <c:majorTickMark val="none"/>
        <c:minorTickMark val="none"/>
        <c:tickLblPos val="nextTo"/>
        <c:crossAx val="60606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Verschil fitheid naar voorkomen ongewenst gedrag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Ja enkele keer of vaker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Fysieke fitheid bij ongewenst gedrag patienten</c:v>
                </c:pt>
                <c:pt idx="1">
                  <c:v>Fysieke fitheid bij ongewenst gedrag collega's</c:v>
                </c:pt>
                <c:pt idx="2">
                  <c:v>Mentale fitheid bij ongewenst gedrag collega's</c:v>
                </c:pt>
              </c:strCache>
            </c:strRef>
          </c:cat>
          <c:val>
            <c:numRef>
              <c:f>Blad1!$B$2:$B$4</c:f>
              <c:numCache>
                <c:formatCode>0.0</c:formatCode>
                <c:ptCount val="3"/>
                <c:pt idx="0">
                  <c:v>6.9757894736842108</c:v>
                </c:pt>
                <c:pt idx="1">
                  <c:v>6.7760532150776056</c:v>
                </c:pt>
                <c:pt idx="2">
                  <c:v>7.0133037694013307</c:v>
                </c:pt>
              </c:numCache>
            </c:numRef>
          </c:val>
          <c:extLst>
            <c:ext xmlns:c16="http://schemas.microsoft.com/office/drawing/2014/chart" uri="{C3380CC4-5D6E-409C-BE32-E72D297353CC}">
              <c16:uniqueId val="{00000000-D0A1-4B61-AC54-DAFE3AA54584}"/>
            </c:ext>
          </c:extLst>
        </c:ser>
        <c:ser>
          <c:idx val="1"/>
          <c:order val="1"/>
          <c:tx>
            <c:strRef>
              <c:f>Blad1!$C$1</c:f>
              <c:strCache>
                <c:ptCount val="1"/>
                <c:pt idx="0">
                  <c:v>Nee, nooit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Fysieke fitheid bij ongewenst gedrag patienten</c:v>
                </c:pt>
                <c:pt idx="1">
                  <c:v>Fysieke fitheid bij ongewenst gedrag collega's</c:v>
                </c:pt>
                <c:pt idx="2">
                  <c:v>Mentale fitheid bij ongewenst gedrag collega's</c:v>
                </c:pt>
              </c:strCache>
            </c:strRef>
          </c:cat>
          <c:val>
            <c:numRef>
              <c:f>Blad1!$C$2:$C$4</c:f>
              <c:numCache>
                <c:formatCode>0.0</c:formatCode>
                <c:ptCount val="3"/>
                <c:pt idx="0">
                  <c:v>7.333333333333333</c:v>
                </c:pt>
                <c:pt idx="1">
                  <c:v>7.2104519774011298</c:v>
                </c:pt>
                <c:pt idx="2">
                  <c:v>7.5579096045197742</c:v>
                </c:pt>
              </c:numCache>
            </c:numRef>
          </c:val>
          <c:extLst>
            <c:ext xmlns:c16="http://schemas.microsoft.com/office/drawing/2014/chart" uri="{C3380CC4-5D6E-409C-BE32-E72D297353CC}">
              <c16:uniqueId val="{00000001-D0A1-4B61-AC54-DAFE3AA54584}"/>
            </c:ext>
          </c:extLst>
        </c:ser>
        <c:dLbls>
          <c:dLblPos val="outEnd"/>
          <c:showLegendKey val="0"/>
          <c:showVal val="1"/>
          <c:showCatName val="0"/>
          <c:showSerName val="0"/>
          <c:showPercent val="0"/>
          <c:showBubbleSize val="0"/>
        </c:dLbls>
        <c:gapWidth val="219"/>
        <c:overlap val="-27"/>
        <c:axId val="182703711"/>
        <c:axId val="1549787663"/>
      </c:barChart>
      <c:catAx>
        <c:axId val="18270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9787663"/>
        <c:crosses val="autoZero"/>
        <c:auto val="1"/>
        <c:lblAlgn val="ctr"/>
        <c:lblOffset val="100"/>
        <c:noMultiLvlLbl val="0"/>
      </c:catAx>
      <c:valAx>
        <c:axId val="1549787663"/>
        <c:scaling>
          <c:orientation val="minMax"/>
          <c:max val="8"/>
          <c:min val="6"/>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70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Blad1!$B$1</c:f>
              <c:strCache>
                <c:ptCount val="1"/>
                <c:pt idx="0">
                  <c:v>Helemaal oneens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fysiek uitgeput door mijn werk</c:v>
                </c:pt>
                <c:pt idx="1">
                  <c:v>Ik voel me lichamelijk vermoeid als ik 's morgens opsta en er een werkdag voor me ligt</c:v>
                </c:pt>
                <c:pt idx="2">
                  <c:v>Ik voel me lichamelijk 'opgebrand' door mijn werk</c:v>
                </c:pt>
                <c:pt idx="3">
                  <c:v>Ik voel dat mijn lichaam moe is na een dag werk</c:v>
                </c:pt>
                <c:pt idx="4">
                  <c:v>Ik voel dat mijn lichaam het werk niet goed (meer) aankan</c:v>
                </c:pt>
              </c:strCache>
            </c:strRef>
          </c:cat>
          <c:val>
            <c:numRef>
              <c:f>Blad1!$B$2:$B$6</c:f>
              <c:numCache>
                <c:formatCode>0%</c:formatCode>
                <c:ptCount val="5"/>
                <c:pt idx="0">
                  <c:v>0.18888888888888888</c:v>
                </c:pt>
                <c:pt idx="1">
                  <c:v>0.17863247863247864</c:v>
                </c:pt>
                <c:pt idx="2">
                  <c:v>0.21196581196581196</c:v>
                </c:pt>
                <c:pt idx="3">
                  <c:v>6.6666666666666666E-2</c:v>
                </c:pt>
                <c:pt idx="4">
                  <c:v>0.1717948717948718</c:v>
                </c:pt>
              </c:numCache>
            </c:numRef>
          </c:val>
          <c:extLst>
            <c:ext xmlns:c16="http://schemas.microsoft.com/office/drawing/2014/chart" uri="{C3380CC4-5D6E-409C-BE32-E72D297353CC}">
              <c16:uniqueId val="{00000000-6C40-4953-8A40-F0791BE77B51}"/>
            </c:ext>
          </c:extLst>
        </c:ser>
        <c:ser>
          <c:idx val="1"/>
          <c:order val="1"/>
          <c:tx>
            <c:strRef>
              <c:f>Blad1!$C$1</c:f>
              <c:strCache>
                <c:ptCount val="1"/>
                <c:pt idx="0">
                  <c:v>Oneens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fysiek uitgeput door mijn werk</c:v>
                </c:pt>
                <c:pt idx="1">
                  <c:v>Ik voel me lichamelijk vermoeid als ik 's morgens opsta en er een werkdag voor me ligt</c:v>
                </c:pt>
                <c:pt idx="2">
                  <c:v>Ik voel me lichamelijk 'opgebrand' door mijn werk</c:v>
                </c:pt>
                <c:pt idx="3">
                  <c:v>Ik voel dat mijn lichaam moe is na een dag werk</c:v>
                </c:pt>
                <c:pt idx="4">
                  <c:v>Ik voel dat mijn lichaam het werk niet goed (meer) aankan</c:v>
                </c:pt>
              </c:strCache>
            </c:strRef>
          </c:cat>
          <c:val>
            <c:numRef>
              <c:f>Blad1!$C$2:$C$6</c:f>
              <c:numCache>
                <c:formatCode>0%</c:formatCode>
                <c:ptCount val="5"/>
                <c:pt idx="0">
                  <c:v>0.4102564102564103</c:v>
                </c:pt>
                <c:pt idx="1">
                  <c:v>0.4</c:v>
                </c:pt>
                <c:pt idx="2">
                  <c:v>0.44358974358974357</c:v>
                </c:pt>
                <c:pt idx="3">
                  <c:v>0.17094017094017094</c:v>
                </c:pt>
                <c:pt idx="4">
                  <c:v>0.40427350427350428</c:v>
                </c:pt>
              </c:numCache>
            </c:numRef>
          </c:val>
          <c:extLst>
            <c:ext xmlns:c16="http://schemas.microsoft.com/office/drawing/2014/chart" uri="{C3380CC4-5D6E-409C-BE32-E72D297353CC}">
              <c16:uniqueId val="{00000001-6C40-4953-8A40-F0791BE77B51}"/>
            </c:ext>
          </c:extLst>
        </c:ser>
        <c:ser>
          <c:idx val="2"/>
          <c:order val="2"/>
          <c:tx>
            <c:strRef>
              <c:f>Blad1!$D$1</c:f>
              <c:strCache>
                <c:ptCount val="1"/>
                <c:pt idx="0">
                  <c:v>Niet eens, niet oneens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fysiek uitgeput door mijn werk</c:v>
                </c:pt>
                <c:pt idx="1">
                  <c:v>Ik voel me lichamelijk vermoeid als ik 's morgens opsta en er een werkdag voor me ligt</c:v>
                </c:pt>
                <c:pt idx="2">
                  <c:v>Ik voel me lichamelijk 'opgebrand' door mijn werk</c:v>
                </c:pt>
                <c:pt idx="3">
                  <c:v>Ik voel dat mijn lichaam moe is na een dag werk</c:v>
                </c:pt>
                <c:pt idx="4">
                  <c:v>Ik voel dat mijn lichaam het werk niet goed (meer) aankan</c:v>
                </c:pt>
              </c:strCache>
            </c:strRef>
          </c:cat>
          <c:val>
            <c:numRef>
              <c:f>Blad1!$D$2:$D$6</c:f>
              <c:numCache>
                <c:formatCode>0%</c:formatCode>
                <c:ptCount val="5"/>
                <c:pt idx="0">
                  <c:v>0.23675213675213677</c:v>
                </c:pt>
                <c:pt idx="1">
                  <c:v>0.2188034188034188</c:v>
                </c:pt>
                <c:pt idx="2">
                  <c:v>0.20341880341880342</c:v>
                </c:pt>
                <c:pt idx="3">
                  <c:v>0.2076923076923077</c:v>
                </c:pt>
                <c:pt idx="4">
                  <c:v>0.23760683760683762</c:v>
                </c:pt>
              </c:numCache>
            </c:numRef>
          </c:val>
          <c:extLst>
            <c:ext xmlns:c16="http://schemas.microsoft.com/office/drawing/2014/chart" uri="{C3380CC4-5D6E-409C-BE32-E72D297353CC}">
              <c16:uniqueId val="{00000002-6C40-4953-8A40-F0791BE77B51}"/>
            </c:ext>
          </c:extLst>
        </c:ser>
        <c:ser>
          <c:idx val="3"/>
          <c:order val="3"/>
          <c:tx>
            <c:strRef>
              <c:f>Blad1!$E$1</c:f>
              <c:strCache>
                <c:ptCount val="1"/>
                <c:pt idx="0">
                  <c:v>Eens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fysiek uitgeput door mijn werk</c:v>
                </c:pt>
                <c:pt idx="1">
                  <c:v>Ik voel me lichamelijk vermoeid als ik 's morgens opsta en er een werkdag voor me ligt</c:v>
                </c:pt>
                <c:pt idx="2">
                  <c:v>Ik voel me lichamelijk 'opgebrand' door mijn werk</c:v>
                </c:pt>
                <c:pt idx="3">
                  <c:v>Ik voel dat mijn lichaam moe is na een dag werk</c:v>
                </c:pt>
                <c:pt idx="4">
                  <c:v>Ik voel dat mijn lichaam het werk niet goed (meer) aankan</c:v>
                </c:pt>
              </c:strCache>
            </c:strRef>
          </c:cat>
          <c:val>
            <c:numRef>
              <c:f>Blad1!$E$2:$E$6</c:f>
              <c:numCache>
                <c:formatCode>0%</c:formatCode>
                <c:ptCount val="5"/>
                <c:pt idx="0">
                  <c:v>0.13931623931623932</c:v>
                </c:pt>
                <c:pt idx="1">
                  <c:v>0.18205128205128204</c:v>
                </c:pt>
                <c:pt idx="2">
                  <c:v>0.11367521367521367</c:v>
                </c:pt>
                <c:pt idx="3">
                  <c:v>0.43504273504273505</c:v>
                </c:pt>
                <c:pt idx="4">
                  <c:v>0.14017094017094017</c:v>
                </c:pt>
              </c:numCache>
            </c:numRef>
          </c:val>
          <c:extLst>
            <c:ext xmlns:c16="http://schemas.microsoft.com/office/drawing/2014/chart" uri="{C3380CC4-5D6E-409C-BE32-E72D297353CC}">
              <c16:uniqueId val="{00000003-6C40-4953-8A40-F0791BE77B51}"/>
            </c:ext>
          </c:extLst>
        </c:ser>
        <c:ser>
          <c:idx val="4"/>
          <c:order val="4"/>
          <c:tx>
            <c:strRef>
              <c:f>Blad1!$F$1</c:f>
              <c:strCache>
                <c:ptCount val="1"/>
                <c:pt idx="0">
                  <c:v>Helemaal eens</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6C40-4953-8A40-F0791BE77B51}"/>
                </c:ext>
              </c:extLst>
            </c:dLbl>
            <c:dLbl>
              <c:idx val="1"/>
              <c:delete val="1"/>
              <c:extLst>
                <c:ext xmlns:c15="http://schemas.microsoft.com/office/drawing/2012/chart" uri="{CE6537A1-D6FC-4f65-9D91-7224C49458BB}"/>
                <c:ext xmlns:c16="http://schemas.microsoft.com/office/drawing/2014/chart" uri="{C3380CC4-5D6E-409C-BE32-E72D297353CC}">
                  <c16:uniqueId val="{00000007-6C40-4953-8A40-F0791BE77B51}"/>
                </c:ext>
              </c:extLst>
            </c:dLbl>
            <c:dLbl>
              <c:idx val="2"/>
              <c:delete val="1"/>
              <c:extLst>
                <c:ext xmlns:c15="http://schemas.microsoft.com/office/drawing/2012/chart" uri="{CE6537A1-D6FC-4f65-9D91-7224C49458BB}"/>
                <c:ext xmlns:c16="http://schemas.microsoft.com/office/drawing/2014/chart" uri="{C3380CC4-5D6E-409C-BE32-E72D297353CC}">
                  <c16:uniqueId val="{00000006-6C40-4953-8A40-F0791BE77B51}"/>
                </c:ext>
              </c:extLst>
            </c:dLbl>
            <c:dLbl>
              <c:idx val="4"/>
              <c:delete val="1"/>
              <c:extLst>
                <c:ext xmlns:c15="http://schemas.microsoft.com/office/drawing/2012/chart" uri="{CE6537A1-D6FC-4f65-9D91-7224C49458BB}"/>
                <c:ext xmlns:c16="http://schemas.microsoft.com/office/drawing/2014/chart" uri="{C3380CC4-5D6E-409C-BE32-E72D297353CC}">
                  <c16:uniqueId val="{00000005-6C40-4953-8A40-F0791BE77B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Ik voel me fysiek uitgeput door mijn werk</c:v>
                </c:pt>
                <c:pt idx="1">
                  <c:v>Ik voel me lichamelijk vermoeid als ik 's morgens opsta en er een werkdag voor me ligt</c:v>
                </c:pt>
                <c:pt idx="2">
                  <c:v>Ik voel me lichamelijk 'opgebrand' door mijn werk</c:v>
                </c:pt>
                <c:pt idx="3">
                  <c:v>Ik voel dat mijn lichaam moe is na een dag werk</c:v>
                </c:pt>
                <c:pt idx="4">
                  <c:v>Ik voel dat mijn lichaam het werk niet goed (meer) aankan</c:v>
                </c:pt>
              </c:strCache>
            </c:strRef>
          </c:cat>
          <c:val>
            <c:numRef>
              <c:f>Blad1!$F$2:$F$6</c:f>
              <c:numCache>
                <c:formatCode>0%</c:formatCode>
                <c:ptCount val="5"/>
                <c:pt idx="0">
                  <c:v>2.4786324786324788E-2</c:v>
                </c:pt>
                <c:pt idx="1">
                  <c:v>2.0512820512820509E-2</c:v>
                </c:pt>
                <c:pt idx="2">
                  <c:v>2.735042735042735E-2</c:v>
                </c:pt>
                <c:pt idx="3">
                  <c:v>0.11965811965811966</c:v>
                </c:pt>
                <c:pt idx="4">
                  <c:v>4.6153846153846149E-2</c:v>
                </c:pt>
              </c:numCache>
            </c:numRef>
          </c:val>
          <c:extLst>
            <c:ext xmlns:c16="http://schemas.microsoft.com/office/drawing/2014/chart" uri="{C3380CC4-5D6E-409C-BE32-E72D297353CC}">
              <c16:uniqueId val="{00000004-6C40-4953-8A40-F0791BE77B51}"/>
            </c:ext>
          </c:extLst>
        </c:ser>
        <c:dLbls>
          <c:dLblPos val="ctr"/>
          <c:showLegendKey val="0"/>
          <c:showVal val="1"/>
          <c:showCatName val="0"/>
          <c:showSerName val="0"/>
          <c:showPercent val="0"/>
          <c:showBubbleSize val="0"/>
        </c:dLbls>
        <c:gapWidth val="150"/>
        <c:overlap val="100"/>
        <c:axId val="1892272303"/>
        <c:axId val="1807619727"/>
      </c:barChart>
      <c:catAx>
        <c:axId val="1892272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7619727"/>
        <c:crosses val="autoZero"/>
        <c:auto val="1"/>
        <c:lblAlgn val="ctr"/>
        <c:lblOffset val="100"/>
        <c:noMultiLvlLbl val="0"/>
      </c:catAx>
      <c:valAx>
        <c:axId val="1807619727"/>
        <c:scaling>
          <c:orientation val="minMax"/>
        </c:scaling>
        <c:delete val="1"/>
        <c:axPos val="t"/>
        <c:numFmt formatCode="0%" sourceLinked="1"/>
        <c:majorTickMark val="none"/>
        <c:minorTickMark val="none"/>
        <c:tickLblPos val="nextTo"/>
        <c:crossAx val="1892272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 patiënten</a:t>
            </a:r>
            <a:r>
              <a:rPr lang="nl-NL" sz="1500" baseline="0"/>
              <a:t> / cliënten in afgelopen jaar</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Nee, nooit</c:v>
                </c:pt>
              </c:strCache>
            </c:strRef>
          </c:tx>
          <c:spPr>
            <a:solidFill>
              <a:schemeClr val="accent4"/>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Blad1!$B$2:$B$7</c:f>
              <c:numCache>
                <c:formatCode>0%</c:formatCode>
                <c:ptCount val="6"/>
                <c:pt idx="0">
                  <c:v>0.21452991452991499</c:v>
                </c:pt>
                <c:pt idx="1">
                  <c:v>0.49658119658119659</c:v>
                </c:pt>
                <c:pt idx="2">
                  <c:v>0.68119658119658122</c:v>
                </c:pt>
                <c:pt idx="3">
                  <c:v>0.63675213675213671</c:v>
                </c:pt>
                <c:pt idx="4">
                  <c:v>0.65897435897435896</c:v>
                </c:pt>
                <c:pt idx="5">
                  <c:v>0.47179487179487184</c:v>
                </c:pt>
              </c:numCache>
            </c:numRef>
          </c:val>
          <c:extLst>
            <c:ext xmlns:c16="http://schemas.microsoft.com/office/drawing/2014/chart" uri="{C3380CC4-5D6E-409C-BE32-E72D297353CC}">
              <c16:uniqueId val="{00000000-9289-4501-ABE4-9C2D22534C5F}"/>
            </c:ext>
          </c:extLst>
        </c:ser>
        <c:ser>
          <c:idx val="1"/>
          <c:order val="1"/>
          <c:tx>
            <c:strRef>
              <c:f>Blad1!$C$1</c:f>
              <c:strCache>
                <c:ptCount val="1"/>
                <c:pt idx="0">
                  <c:v>Ja, een enkele keer</c:v>
                </c:pt>
              </c:strCache>
            </c:strRef>
          </c:tx>
          <c:spPr>
            <a:solidFill>
              <a:schemeClr val="accent3"/>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Blad1!$C$2:$C$7</c:f>
              <c:numCache>
                <c:formatCode>0%</c:formatCode>
                <c:ptCount val="6"/>
                <c:pt idx="0">
                  <c:v>0.40769230769230769</c:v>
                </c:pt>
                <c:pt idx="1">
                  <c:v>0.30683760683760686</c:v>
                </c:pt>
                <c:pt idx="2">
                  <c:v>0.21794871794871795</c:v>
                </c:pt>
                <c:pt idx="3">
                  <c:v>0.27350427350427348</c:v>
                </c:pt>
                <c:pt idx="4">
                  <c:v>0.22735042735042735</c:v>
                </c:pt>
                <c:pt idx="5">
                  <c:v>0.29743589743589743</c:v>
                </c:pt>
              </c:numCache>
            </c:numRef>
          </c:val>
          <c:extLst>
            <c:ext xmlns:c16="http://schemas.microsoft.com/office/drawing/2014/chart" uri="{C3380CC4-5D6E-409C-BE32-E72D297353CC}">
              <c16:uniqueId val="{00000001-9289-4501-ABE4-9C2D22534C5F}"/>
            </c:ext>
          </c:extLst>
        </c:ser>
        <c:ser>
          <c:idx val="2"/>
          <c:order val="2"/>
          <c:tx>
            <c:strRef>
              <c:f>Blad1!$D$1</c:f>
              <c:strCache>
                <c:ptCount val="1"/>
                <c:pt idx="0">
                  <c:v>Ja, vaak</c:v>
                </c:pt>
              </c:strCache>
            </c:strRef>
          </c:tx>
          <c:spPr>
            <a:solidFill>
              <a:schemeClr val="accent5"/>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Blad1!$D$2:$D$7</c:f>
              <c:numCache>
                <c:formatCode>0%</c:formatCode>
                <c:ptCount val="6"/>
                <c:pt idx="0">
                  <c:v>0.17606837606837608</c:v>
                </c:pt>
                <c:pt idx="1">
                  <c:v>0.10170940170940171</c:v>
                </c:pt>
                <c:pt idx="2">
                  <c:v>3.7606837606837605E-2</c:v>
                </c:pt>
                <c:pt idx="3">
                  <c:v>3.4188034188034185E-2</c:v>
                </c:pt>
                <c:pt idx="4">
                  <c:v>4.786324786324786E-2</c:v>
                </c:pt>
                <c:pt idx="5">
                  <c:v>0.10085470085470086</c:v>
                </c:pt>
              </c:numCache>
            </c:numRef>
          </c:val>
          <c:extLst>
            <c:ext xmlns:c16="http://schemas.microsoft.com/office/drawing/2014/chart" uri="{C3380CC4-5D6E-409C-BE32-E72D297353CC}">
              <c16:uniqueId val="{00000002-9289-4501-ABE4-9C2D22534C5F}"/>
            </c:ext>
          </c:extLst>
        </c:ser>
        <c:ser>
          <c:idx val="3"/>
          <c:order val="3"/>
          <c:tx>
            <c:strRef>
              <c:f>Blad1!$E$1</c:f>
              <c:strCache>
                <c:ptCount val="1"/>
                <c:pt idx="0">
                  <c:v>Ja, zeer vaak</c:v>
                </c:pt>
              </c:strCache>
            </c:strRef>
          </c:tx>
          <c:spPr>
            <a:solidFill>
              <a:srgbClr val="C00000"/>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Blad1!$E$2:$E$7</c:f>
              <c:numCache>
                <c:formatCode>0%</c:formatCode>
                <c:ptCount val="6"/>
                <c:pt idx="0">
                  <c:v>0.16495726495726493</c:v>
                </c:pt>
                <c:pt idx="1">
                  <c:v>4.8717948717948711E-2</c:v>
                </c:pt>
                <c:pt idx="2">
                  <c:v>1.9658119658119658E-2</c:v>
                </c:pt>
                <c:pt idx="3">
                  <c:v>1.5384615384615385E-2</c:v>
                </c:pt>
                <c:pt idx="4">
                  <c:v>2.3076923076923075E-2</c:v>
                </c:pt>
                <c:pt idx="5">
                  <c:v>8.9743589743589744E-2</c:v>
                </c:pt>
              </c:numCache>
            </c:numRef>
          </c:val>
          <c:extLst>
            <c:ext xmlns:c16="http://schemas.microsoft.com/office/drawing/2014/chart" uri="{C3380CC4-5D6E-409C-BE32-E72D297353CC}">
              <c16:uniqueId val="{00000003-9289-4501-ABE4-9C2D22534C5F}"/>
            </c:ext>
          </c:extLst>
        </c:ser>
        <c:ser>
          <c:idx val="4"/>
          <c:order val="4"/>
          <c:tx>
            <c:strRef>
              <c:f>Blad1!$F$1</c:f>
              <c:strCache>
                <c:ptCount val="1"/>
                <c:pt idx="0">
                  <c:v>Weet ik niet</c:v>
                </c:pt>
              </c:strCache>
            </c:strRef>
          </c:tx>
          <c:spPr>
            <a:solidFill>
              <a:schemeClr val="tx1">
                <a:lumMod val="50000"/>
                <a:lumOff val="50000"/>
              </a:schemeClr>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Blad1!$F$2:$F$7</c:f>
              <c:numCache>
                <c:formatCode>0%</c:formatCode>
                <c:ptCount val="6"/>
                <c:pt idx="0">
                  <c:v>1.7094017094017094E-3</c:v>
                </c:pt>
                <c:pt idx="1">
                  <c:v>7.6923076923076927E-3</c:v>
                </c:pt>
                <c:pt idx="2">
                  <c:v>5.1282051282051273E-3</c:v>
                </c:pt>
                <c:pt idx="3">
                  <c:v>8.547008547008547E-4</c:v>
                </c:pt>
                <c:pt idx="4">
                  <c:v>4.2735042735042731E-3</c:v>
                </c:pt>
                <c:pt idx="5">
                  <c:v>1.7094017094017094E-3</c:v>
                </c:pt>
              </c:numCache>
            </c:numRef>
          </c:val>
          <c:extLst>
            <c:ext xmlns:c16="http://schemas.microsoft.com/office/drawing/2014/chart" uri="{C3380CC4-5D6E-409C-BE32-E72D297353CC}">
              <c16:uniqueId val="{00000004-9289-4501-ABE4-9C2D22534C5F}"/>
            </c:ext>
          </c:extLst>
        </c:ser>
        <c:ser>
          <c:idx val="5"/>
          <c:order val="5"/>
          <c:tx>
            <c:strRef>
              <c:f>Blad1!$G$1</c:f>
              <c:strCache>
                <c:ptCount val="1"/>
                <c:pt idx="0">
                  <c:v>N.v.t. </c:v>
                </c:pt>
              </c:strCache>
            </c:strRef>
          </c:tx>
          <c:spPr>
            <a:solidFill>
              <a:schemeClr val="accent6"/>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Blad1!$G$2:$G$7</c:f>
              <c:numCache>
                <c:formatCode>0%</c:formatCode>
                <c:ptCount val="6"/>
                <c:pt idx="0">
                  <c:v>3.5042735042735043E-2</c:v>
                </c:pt>
                <c:pt idx="1">
                  <c:v>3.8461538461538464E-2</c:v>
                </c:pt>
                <c:pt idx="2">
                  <c:v>3.8461538461538464E-2</c:v>
                </c:pt>
                <c:pt idx="3">
                  <c:v>3.9316239316239315E-2</c:v>
                </c:pt>
                <c:pt idx="4">
                  <c:v>3.8461538461538464E-2</c:v>
                </c:pt>
                <c:pt idx="5">
                  <c:v>3.8461538461538464E-2</c:v>
                </c:pt>
              </c:numCache>
            </c:numRef>
          </c:val>
          <c:extLst>
            <c:ext xmlns:c16="http://schemas.microsoft.com/office/drawing/2014/chart" uri="{C3380CC4-5D6E-409C-BE32-E72D297353CC}">
              <c16:uniqueId val="{00000005-9289-4501-ABE4-9C2D22534C5F}"/>
            </c:ext>
          </c:extLst>
        </c:ser>
        <c:dLbls>
          <c:showLegendKey val="0"/>
          <c:showVal val="0"/>
          <c:showCatName val="0"/>
          <c:showSerName val="0"/>
          <c:showPercent val="0"/>
          <c:showBubbleSize val="0"/>
        </c:dLbls>
        <c:gapWidth val="219"/>
        <c:overlap val="-27"/>
        <c:axId val="1623190495"/>
        <c:axId val="1633780047"/>
      </c:barChart>
      <c:catAx>
        <c:axId val="162319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780047"/>
        <c:crosses val="autoZero"/>
        <c:auto val="1"/>
        <c:lblAlgn val="ctr"/>
        <c:lblOffset val="100"/>
        <c:noMultiLvlLbl val="0"/>
      </c:catAx>
      <c:valAx>
        <c:axId val="1633780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3190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a:t>
            </a:r>
            <a:r>
              <a:rPr lang="nl-NL" sz="1500" baseline="0"/>
              <a:t> online door patiënten / cliënten</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Ongewenst gedrag door online patiënten / cliënten</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D69B-464F-B0DB-15277B93B86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D69B-464F-B0DB-15277B93B86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Ja</c:v>
                </c:pt>
                <c:pt idx="1">
                  <c:v>Nee</c:v>
                </c:pt>
              </c:strCache>
            </c:strRef>
          </c:cat>
          <c:val>
            <c:numRef>
              <c:f>Blad1!$B$2:$B$3</c:f>
              <c:numCache>
                <c:formatCode>0%</c:formatCode>
                <c:ptCount val="2"/>
                <c:pt idx="0">
                  <c:v>5.2397868561278864E-2</c:v>
                </c:pt>
                <c:pt idx="1">
                  <c:v>0.94760213143872107</c:v>
                </c:pt>
              </c:numCache>
            </c:numRef>
          </c:val>
          <c:extLst>
            <c:ext xmlns:c16="http://schemas.microsoft.com/office/drawing/2014/chart" uri="{C3380CC4-5D6E-409C-BE32-E72D297353CC}">
              <c16:uniqueId val="{00000000-D69B-464F-B0DB-15277B93B86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 patiënten</a:t>
            </a:r>
            <a:r>
              <a:rPr lang="nl-NL" sz="1500" baseline="0"/>
              <a:t> / cliënten gemeld?</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Nee, ik durf het niet te melden</c:v>
                </c:pt>
              </c:strCache>
            </c:strRef>
          </c:tx>
          <c:spPr>
            <a:solidFill>
              <a:srgbClr val="C00000"/>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Blad1!$B$2:$B$7</c:f>
              <c:numCache>
                <c:formatCode>0%</c:formatCode>
                <c:ptCount val="6"/>
                <c:pt idx="0">
                  <c:v>6.1274509803921576E-3</c:v>
                </c:pt>
                <c:pt idx="1">
                  <c:v>1.785714285714286E-2</c:v>
                </c:pt>
                <c:pt idx="2">
                  <c:v>9.9337748344370865E-3</c:v>
                </c:pt>
                <c:pt idx="3">
                  <c:v>2.54957507082153E-2</c:v>
                </c:pt>
                <c:pt idx="4">
                  <c:v>3.4055727554179564E-2</c:v>
                </c:pt>
                <c:pt idx="5">
                  <c:v>3.7593984962406013E-3</c:v>
                </c:pt>
              </c:numCache>
            </c:numRef>
          </c:val>
          <c:extLst>
            <c:ext xmlns:c16="http://schemas.microsoft.com/office/drawing/2014/chart" uri="{C3380CC4-5D6E-409C-BE32-E72D297353CC}">
              <c16:uniqueId val="{00000000-3929-4969-8489-A9F9F97A16FE}"/>
            </c:ext>
          </c:extLst>
        </c:ser>
        <c:ser>
          <c:idx val="1"/>
          <c:order val="1"/>
          <c:tx>
            <c:strRef>
              <c:f>Blad1!$C$1</c:f>
              <c:strCache>
                <c:ptCount val="1"/>
                <c:pt idx="0">
                  <c:v>Nee, ik heb het niet gemeld, maar wel besproken met collega's</c:v>
                </c:pt>
              </c:strCache>
            </c:strRef>
          </c:tx>
          <c:spPr>
            <a:solidFill>
              <a:schemeClr val="accent3"/>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Blad1!$C$2:$C$7</c:f>
              <c:numCache>
                <c:formatCode>0%</c:formatCode>
                <c:ptCount val="6"/>
                <c:pt idx="0">
                  <c:v>0.27328431372549017</c:v>
                </c:pt>
                <c:pt idx="1">
                  <c:v>0.38293650793650791</c:v>
                </c:pt>
                <c:pt idx="2">
                  <c:v>0.28476821192052981</c:v>
                </c:pt>
                <c:pt idx="3">
                  <c:v>0.41359773371104813</c:v>
                </c:pt>
                <c:pt idx="4">
                  <c:v>0.44582043343653255</c:v>
                </c:pt>
                <c:pt idx="5">
                  <c:v>0.19736842105263158</c:v>
                </c:pt>
              </c:numCache>
            </c:numRef>
          </c:val>
          <c:extLst>
            <c:ext xmlns:c16="http://schemas.microsoft.com/office/drawing/2014/chart" uri="{C3380CC4-5D6E-409C-BE32-E72D297353CC}">
              <c16:uniqueId val="{00000001-3929-4969-8489-A9F9F97A16FE}"/>
            </c:ext>
          </c:extLst>
        </c:ser>
        <c:ser>
          <c:idx val="2"/>
          <c:order val="2"/>
          <c:tx>
            <c:strRef>
              <c:f>Blad1!$D$1</c:f>
              <c:strCache>
                <c:ptCount val="1"/>
                <c:pt idx="0">
                  <c:v>Nee, ik weet niet waar ik dit kan melden</c:v>
                </c:pt>
              </c:strCache>
            </c:strRef>
          </c:tx>
          <c:spPr>
            <a:solidFill>
              <a:schemeClr val="accent5"/>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Blad1!$D$2:$D$7</c:f>
              <c:numCache>
                <c:formatCode>0%</c:formatCode>
                <c:ptCount val="6"/>
                <c:pt idx="0">
                  <c:v>1.3480392156862746E-2</c:v>
                </c:pt>
                <c:pt idx="1">
                  <c:v>2.1825396825396824E-2</c:v>
                </c:pt>
                <c:pt idx="2">
                  <c:v>9.9337748344370865E-3</c:v>
                </c:pt>
                <c:pt idx="3">
                  <c:v>1.69971671388102E-2</c:v>
                </c:pt>
                <c:pt idx="4">
                  <c:v>1.8575851393188854E-2</c:v>
                </c:pt>
                <c:pt idx="5">
                  <c:v>3.7593984962406013E-3</c:v>
                </c:pt>
              </c:numCache>
            </c:numRef>
          </c:val>
          <c:extLst>
            <c:ext xmlns:c16="http://schemas.microsoft.com/office/drawing/2014/chart" uri="{C3380CC4-5D6E-409C-BE32-E72D297353CC}">
              <c16:uniqueId val="{00000002-3929-4969-8489-A9F9F97A16FE}"/>
            </c:ext>
          </c:extLst>
        </c:ser>
        <c:ser>
          <c:idx val="3"/>
          <c:order val="3"/>
          <c:tx>
            <c:strRef>
              <c:f>Blad1!$E$1</c:f>
              <c:strCache>
                <c:ptCount val="1"/>
                <c:pt idx="0">
                  <c:v>Ja, ik heb het gemeld bij mijn leidinggevende</c:v>
                </c:pt>
              </c:strCache>
            </c:strRef>
          </c:tx>
          <c:spPr>
            <a:solidFill>
              <a:schemeClr val="accent4"/>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Blad1!$E$2:$E$7</c:f>
              <c:numCache>
                <c:formatCode>0%</c:formatCode>
                <c:ptCount val="6"/>
                <c:pt idx="0">
                  <c:v>0.41911764705882354</c:v>
                </c:pt>
                <c:pt idx="1">
                  <c:v>0.29166666666666669</c:v>
                </c:pt>
                <c:pt idx="2">
                  <c:v>0.43046357615894038</c:v>
                </c:pt>
                <c:pt idx="3">
                  <c:v>0.2152974504249292</c:v>
                </c:pt>
                <c:pt idx="4">
                  <c:v>0.24458204334365327</c:v>
                </c:pt>
                <c:pt idx="5">
                  <c:v>0.4210526315789474</c:v>
                </c:pt>
              </c:numCache>
            </c:numRef>
          </c:val>
          <c:extLst>
            <c:ext xmlns:c16="http://schemas.microsoft.com/office/drawing/2014/chart" uri="{C3380CC4-5D6E-409C-BE32-E72D297353CC}">
              <c16:uniqueId val="{00000003-3929-4969-8489-A9F9F97A16FE}"/>
            </c:ext>
          </c:extLst>
        </c:ser>
        <c:ser>
          <c:idx val="4"/>
          <c:order val="4"/>
          <c:tx>
            <c:strRef>
              <c:f>Blad1!$F$1</c:f>
              <c:strCache>
                <c:ptCount val="1"/>
                <c:pt idx="0">
                  <c:v>Ja, ik heb het gemeld bij een vertrouwenspersoon</c:v>
                </c:pt>
              </c:strCache>
            </c:strRef>
          </c:tx>
          <c:spPr>
            <a:solidFill>
              <a:srgbClr val="00B050"/>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Blad1!$F$2:$F$7</c:f>
              <c:numCache>
                <c:formatCode>0%</c:formatCode>
                <c:ptCount val="6"/>
                <c:pt idx="0">
                  <c:v>1.7156862745098037E-2</c:v>
                </c:pt>
                <c:pt idx="1">
                  <c:v>3.3730158730158728E-2</c:v>
                </c:pt>
                <c:pt idx="2">
                  <c:v>3.3112582781456956E-2</c:v>
                </c:pt>
                <c:pt idx="3">
                  <c:v>3.1161473087818695E-2</c:v>
                </c:pt>
                <c:pt idx="4">
                  <c:v>1.5479876160990714E-2</c:v>
                </c:pt>
                <c:pt idx="5">
                  <c:v>2.819548872180451E-2</c:v>
                </c:pt>
              </c:numCache>
            </c:numRef>
          </c:val>
          <c:extLst>
            <c:ext xmlns:c16="http://schemas.microsoft.com/office/drawing/2014/chart" uri="{C3380CC4-5D6E-409C-BE32-E72D297353CC}">
              <c16:uniqueId val="{00000004-3929-4969-8489-A9F9F97A16FE}"/>
            </c:ext>
          </c:extLst>
        </c:ser>
        <c:ser>
          <c:idx val="5"/>
          <c:order val="5"/>
          <c:tx>
            <c:strRef>
              <c:f>Blad1!$G$1</c:f>
              <c:strCache>
                <c:ptCount val="1"/>
                <c:pt idx="0">
                  <c:v>Ja, ik heb het gemeld bij een speciaal toegewezen medewerker of meldpunt</c:v>
                </c:pt>
              </c:strCache>
            </c:strRef>
          </c:tx>
          <c:spPr>
            <a:solidFill>
              <a:schemeClr val="accent6"/>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Blad1!$G$2:$G$7</c:f>
              <c:numCache>
                <c:formatCode>0%</c:formatCode>
                <c:ptCount val="6"/>
                <c:pt idx="0">
                  <c:v>0.15441176470588236</c:v>
                </c:pt>
                <c:pt idx="1">
                  <c:v>0.10317460317460318</c:v>
                </c:pt>
                <c:pt idx="2">
                  <c:v>0.14238410596026491</c:v>
                </c:pt>
                <c:pt idx="3">
                  <c:v>5.3824362606232301E-2</c:v>
                </c:pt>
                <c:pt idx="4">
                  <c:v>8.6687306501547989E-2</c:v>
                </c:pt>
                <c:pt idx="5">
                  <c:v>0.17857142857142858</c:v>
                </c:pt>
              </c:numCache>
            </c:numRef>
          </c:val>
          <c:extLst>
            <c:ext xmlns:c16="http://schemas.microsoft.com/office/drawing/2014/chart" uri="{C3380CC4-5D6E-409C-BE32-E72D297353CC}">
              <c16:uniqueId val="{00000005-3929-4969-8489-A9F9F97A16FE}"/>
            </c:ext>
          </c:extLst>
        </c:ser>
        <c:ser>
          <c:idx val="6"/>
          <c:order val="6"/>
          <c:tx>
            <c:strRef>
              <c:f>Blad1!$H$1</c:f>
              <c:strCache>
                <c:ptCount val="1"/>
                <c:pt idx="0">
                  <c:v>Ja, via een formulier, online of schriftelijk</c:v>
                </c:pt>
              </c:strCache>
            </c:strRef>
          </c:tx>
          <c:spPr>
            <a:solidFill>
              <a:schemeClr val="accent1"/>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Blad1!$H$2:$H$7</c:f>
              <c:numCache>
                <c:formatCode>0%</c:formatCode>
                <c:ptCount val="6"/>
                <c:pt idx="0">
                  <c:v>0.41911764705882354</c:v>
                </c:pt>
                <c:pt idx="1">
                  <c:v>0.22023809523809526</c:v>
                </c:pt>
                <c:pt idx="2">
                  <c:v>0.28807947019867547</c:v>
                </c:pt>
                <c:pt idx="3">
                  <c:v>0.26628895184135976</c:v>
                </c:pt>
                <c:pt idx="4">
                  <c:v>0.21671826625386997</c:v>
                </c:pt>
                <c:pt idx="5">
                  <c:v>0.51879699248120303</c:v>
                </c:pt>
              </c:numCache>
            </c:numRef>
          </c:val>
          <c:extLst>
            <c:ext xmlns:c16="http://schemas.microsoft.com/office/drawing/2014/chart" uri="{C3380CC4-5D6E-409C-BE32-E72D297353CC}">
              <c16:uniqueId val="{00000006-3929-4969-8489-A9F9F97A16FE}"/>
            </c:ext>
          </c:extLst>
        </c:ser>
        <c:ser>
          <c:idx val="7"/>
          <c:order val="7"/>
          <c:tx>
            <c:strRef>
              <c:f>Blad1!$I$1</c:f>
              <c:strCache>
                <c:ptCount val="1"/>
                <c:pt idx="0">
                  <c:v>Ja, op een andere manier gemeld, namelijk…</c:v>
                </c:pt>
              </c:strCache>
            </c:strRef>
          </c:tx>
          <c:spPr>
            <a:solidFill>
              <a:schemeClr val="bg1">
                <a:lumMod val="50000"/>
              </a:schemeClr>
            </a:solidFill>
            <a:ln>
              <a:noFill/>
            </a:ln>
            <a:effectLst/>
          </c:spPr>
          <c:invertIfNegative val="0"/>
          <c:cat>
            <c:strRef>
              <c:f>Blad1!$A$2:$A$7</c:f>
              <c:strCache>
                <c:ptCount val="6"/>
                <c:pt idx="0">
                  <c:v>Verbale agressie (n=816)</c:v>
                </c:pt>
                <c:pt idx="1">
                  <c:v>Pesten 
(n=504)</c:v>
                </c:pt>
                <c:pt idx="2">
                  <c:v>Bedreiging of intimidatie (n=302)</c:v>
                </c:pt>
                <c:pt idx="3">
                  <c:v>Seksuele intimidatie (n=353)</c:v>
                </c:pt>
                <c:pt idx="4">
                  <c:v>Discriminatie (n=323)</c:v>
                </c:pt>
                <c:pt idx="5">
                  <c:v>Fysieke agressie 
(n=532)</c:v>
                </c:pt>
              </c:strCache>
            </c:strRef>
          </c:cat>
          <c:val>
            <c:numRef>
              <c:f>Blad1!$I$2:$I$7</c:f>
              <c:numCache>
                <c:formatCode>0%</c:formatCode>
                <c:ptCount val="6"/>
                <c:pt idx="0">
                  <c:v>0.12745098039215685</c:v>
                </c:pt>
                <c:pt idx="1">
                  <c:v>0.13095238095238096</c:v>
                </c:pt>
                <c:pt idx="2">
                  <c:v>0.10927152317880795</c:v>
                </c:pt>
                <c:pt idx="3">
                  <c:v>0.1501416430594901</c:v>
                </c:pt>
                <c:pt idx="4">
                  <c:v>0.11455108359133127</c:v>
                </c:pt>
                <c:pt idx="5">
                  <c:v>0.10526315789473685</c:v>
                </c:pt>
              </c:numCache>
            </c:numRef>
          </c:val>
          <c:extLst>
            <c:ext xmlns:c16="http://schemas.microsoft.com/office/drawing/2014/chart" uri="{C3380CC4-5D6E-409C-BE32-E72D297353CC}">
              <c16:uniqueId val="{00000007-3929-4969-8489-A9F9F97A16FE}"/>
            </c:ext>
          </c:extLst>
        </c:ser>
        <c:dLbls>
          <c:showLegendKey val="0"/>
          <c:showVal val="0"/>
          <c:showCatName val="0"/>
          <c:showSerName val="0"/>
          <c:showPercent val="0"/>
          <c:showBubbleSize val="0"/>
        </c:dLbls>
        <c:gapWidth val="219"/>
        <c:overlap val="-27"/>
        <c:axId val="1623190495"/>
        <c:axId val="1633780047"/>
      </c:barChart>
      <c:catAx>
        <c:axId val="162319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780047"/>
        <c:crosses val="autoZero"/>
        <c:auto val="1"/>
        <c:lblAlgn val="ctr"/>
        <c:lblOffset val="100"/>
        <c:noMultiLvlLbl val="0"/>
      </c:catAx>
      <c:valAx>
        <c:axId val="1633780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3190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sz="1500"/>
              <a:t>Ongewenst gedrag familie</a:t>
            </a:r>
            <a:r>
              <a:rPr lang="nl-NL" sz="1500" baseline="0"/>
              <a:t> / bezoekers in afgelopen jaar</a:t>
            </a:r>
            <a:endParaRPr lang="nl-NL" sz="15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Blad1!$B$1</c:f>
              <c:strCache>
                <c:ptCount val="1"/>
                <c:pt idx="0">
                  <c:v>Nee, nooit</c:v>
                </c:pt>
              </c:strCache>
            </c:strRef>
          </c:tx>
          <c:spPr>
            <a:solidFill>
              <a:srgbClr val="92D050"/>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Blad1!$B$2:$B$7</c:f>
              <c:numCache>
                <c:formatCode>0%</c:formatCode>
                <c:ptCount val="6"/>
                <c:pt idx="0">
                  <c:v>0.58969804618117205</c:v>
                </c:pt>
                <c:pt idx="1">
                  <c:v>0.75133214920071056</c:v>
                </c:pt>
                <c:pt idx="2">
                  <c:v>0.77708703374777965</c:v>
                </c:pt>
                <c:pt idx="3">
                  <c:v>0.88900000000000001</c:v>
                </c:pt>
                <c:pt idx="4">
                  <c:v>0.81261101243339251</c:v>
                </c:pt>
                <c:pt idx="5">
                  <c:v>0.86856127886323264</c:v>
                </c:pt>
              </c:numCache>
            </c:numRef>
          </c:val>
          <c:extLst>
            <c:ext xmlns:c16="http://schemas.microsoft.com/office/drawing/2014/chart" uri="{C3380CC4-5D6E-409C-BE32-E72D297353CC}">
              <c16:uniqueId val="{00000000-9615-4789-ADDE-F7AB95C61207}"/>
            </c:ext>
          </c:extLst>
        </c:ser>
        <c:ser>
          <c:idx val="1"/>
          <c:order val="1"/>
          <c:tx>
            <c:strRef>
              <c:f>Blad1!$C$1</c:f>
              <c:strCache>
                <c:ptCount val="1"/>
                <c:pt idx="0">
                  <c:v>Ja, een enkele keer</c:v>
                </c:pt>
              </c:strCache>
            </c:strRef>
          </c:tx>
          <c:spPr>
            <a:solidFill>
              <a:schemeClr val="accent3"/>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Blad1!$C$2:$C$7</c:f>
              <c:numCache>
                <c:formatCode>0%</c:formatCode>
                <c:ptCount val="6"/>
                <c:pt idx="0">
                  <c:v>0.32593250444049737</c:v>
                </c:pt>
                <c:pt idx="1">
                  <c:v>0.19182948490230906</c:v>
                </c:pt>
                <c:pt idx="2">
                  <c:v>0.17850799289520428</c:v>
                </c:pt>
                <c:pt idx="3">
                  <c:v>7.9040852575488457E-2</c:v>
                </c:pt>
                <c:pt idx="4">
                  <c:v>0.13765541740674955</c:v>
                </c:pt>
                <c:pt idx="5">
                  <c:v>9.7690941385435173E-2</c:v>
                </c:pt>
              </c:numCache>
            </c:numRef>
          </c:val>
          <c:extLst>
            <c:ext xmlns:c16="http://schemas.microsoft.com/office/drawing/2014/chart" uri="{C3380CC4-5D6E-409C-BE32-E72D297353CC}">
              <c16:uniqueId val="{00000001-9615-4789-ADDE-F7AB95C61207}"/>
            </c:ext>
          </c:extLst>
        </c:ser>
        <c:ser>
          <c:idx val="2"/>
          <c:order val="2"/>
          <c:tx>
            <c:strRef>
              <c:f>Blad1!$D$1</c:f>
              <c:strCache>
                <c:ptCount val="1"/>
                <c:pt idx="0">
                  <c:v>Ja, vaak</c:v>
                </c:pt>
              </c:strCache>
            </c:strRef>
          </c:tx>
          <c:spPr>
            <a:solidFill>
              <a:schemeClr val="accent5"/>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Blad1!$D$2:$D$7</c:f>
              <c:numCache>
                <c:formatCode>0%</c:formatCode>
                <c:ptCount val="6"/>
                <c:pt idx="0">
                  <c:v>4.0852575488454709E-2</c:v>
                </c:pt>
                <c:pt idx="1">
                  <c:v>2.6642984014209593E-2</c:v>
                </c:pt>
                <c:pt idx="2">
                  <c:v>1.5985790408525755E-2</c:v>
                </c:pt>
                <c:pt idx="3">
                  <c:v>7.104795737122558E-3</c:v>
                </c:pt>
                <c:pt idx="4">
                  <c:v>1.9538188277087035E-2</c:v>
                </c:pt>
                <c:pt idx="5">
                  <c:v>8.8809946714031966E-3</c:v>
                </c:pt>
              </c:numCache>
            </c:numRef>
          </c:val>
          <c:extLst>
            <c:ext xmlns:c16="http://schemas.microsoft.com/office/drawing/2014/chart" uri="{C3380CC4-5D6E-409C-BE32-E72D297353CC}">
              <c16:uniqueId val="{00000002-9615-4789-ADDE-F7AB95C61207}"/>
            </c:ext>
          </c:extLst>
        </c:ser>
        <c:ser>
          <c:idx val="3"/>
          <c:order val="3"/>
          <c:tx>
            <c:strRef>
              <c:f>Blad1!$E$1</c:f>
              <c:strCache>
                <c:ptCount val="1"/>
                <c:pt idx="0">
                  <c:v>Ja, zeer vaak</c:v>
                </c:pt>
              </c:strCache>
            </c:strRef>
          </c:tx>
          <c:spPr>
            <a:solidFill>
              <a:srgbClr val="C00000"/>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Blad1!$E$2:$E$7</c:f>
              <c:numCache>
                <c:formatCode>0%</c:formatCode>
                <c:ptCount val="6"/>
                <c:pt idx="0">
                  <c:v>2.2202486678507993E-2</c:v>
                </c:pt>
                <c:pt idx="1">
                  <c:v>5.3285968028419185E-3</c:v>
                </c:pt>
                <c:pt idx="2">
                  <c:v>4.4404973357015983E-3</c:v>
                </c:pt>
                <c:pt idx="3">
                  <c:v>0</c:v>
                </c:pt>
                <c:pt idx="4">
                  <c:v>4.4404973357015983E-3</c:v>
                </c:pt>
                <c:pt idx="5">
                  <c:v>1.7761989342806395E-3</c:v>
                </c:pt>
              </c:numCache>
            </c:numRef>
          </c:val>
          <c:extLst>
            <c:ext xmlns:c16="http://schemas.microsoft.com/office/drawing/2014/chart" uri="{C3380CC4-5D6E-409C-BE32-E72D297353CC}">
              <c16:uniqueId val="{00000003-9615-4789-ADDE-F7AB95C61207}"/>
            </c:ext>
          </c:extLst>
        </c:ser>
        <c:ser>
          <c:idx val="4"/>
          <c:order val="4"/>
          <c:tx>
            <c:strRef>
              <c:f>Blad1!$F$1</c:f>
              <c:strCache>
                <c:ptCount val="1"/>
                <c:pt idx="0">
                  <c:v>Weet ik niet</c:v>
                </c:pt>
              </c:strCache>
            </c:strRef>
          </c:tx>
          <c:spPr>
            <a:solidFill>
              <a:schemeClr val="tx1">
                <a:lumMod val="50000"/>
                <a:lumOff val="50000"/>
              </a:schemeClr>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Blad1!$F$2:$F$7</c:f>
              <c:numCache>
                <c:formatCode>0%</c:formatCode>
                <c:ptCount val="6"/>
                <c:pt idx="0">
                  <c:v>8.8809946714031975E-4</c:v>
                </c:pt>
                <c:pt idx="1">
                  <c:v>3.552397868561279E-3</c:v>
                </c:pt>
                <c:pt idx="2">
                  <c:v>1.7761989342806395E-3</c:v>
                </c:pt>
                <c:pt idx="3">
                  <c:v>1.7761989342806395E-3</c:v>
                </c:pt>
                <c:pt idx="4">
                  <c:v>3.552397868561279E-3</c:v>
                </c:pt>
                <c:pt idx="5">
                  <c:v>8.8809946714031975E-4</c:v>
                </c:pt>
              </c:numCache>
            </c:numRef>
          </c:val>
          <c:extLst>
            <c:ext xmlns:c16="http://schemas.microsoft.com/office/drawing/2014/chart" uri="{C3380CC4-5D6E-409C-BE32-E72D297353CC}">
              <c16:uniqueId val="{00000004-9615-4789-ADDE-F7AB95C61207}"/>
            </c:ext>
          </c:extLst>
        </c:ser>
        <c:ser>
          <c:idx val="5"/>
          <c:order val="5"/>
          <c:tx>
            <c:strRef>
              <c:f>Blad1!$G$1</c:f>
              <c:strCache>
                <c:ptCount val="1"/>
                <c:pt idx="0">
                  <c:v>N.v.t. </c:v>
                </c:pt>
              </c:strCache>
            </c:strRef>
          </c:tx>
          <c:spPr>
            <a:solidFill>
              <a:schemeClr val="accent6"/>
            </a:solidFill>
            <a:ln>
              <a:noFill/>
            </a:ln>
            <a:effectLst/>
          </c:spPr>
          <c:invertIfNegative val="0"/>
          <c:cat>
            <c:strRef>
              <c:f>Blad1!$A$2:$A$7</c:f>
              <c:strCache>
                <c:ptCount val="6"/>
                <c:pt idx="0">
                  <c:v>Verbale agressie</c:v>
                </c:pt>
                <c:pt idx="1">
                  <c:v>Pesten </c:v>
                </c:pt>
                <c:pt idx="2">
                  <c:v>Bedreiging of intimidatie</c:v>
                </c:pt>
                <c:pt idx="3">
                  <c:v>Seksuele intimidatie</c:v>
                </c:pt>
                <c:pt idx="4">
                  <c:v>Discriminatie</c:v>
                </c:pt>
                <c:pt idx="5">
                  <c:v>Fysieke agressie</c:v>
                </c:pt>
              </c:strCache>
            </c:strRef>
          </c:cat>
          <c:val>
            <c:numRef>
              <c:f>Blad1!$G$2:$G$7</c:f>
              <c:numCache>
                <c:formatCode>0%</c:formatCode>
                <c:ptCount val="6"/>
                <c:pt idx="0">
                  <c:v>2.0426287744227355E-2</c:v>
                </c:pt>
                <c:pt idx="1">
                  <c:v>2.1314387211367674E-2</c:v>
                </c:pt>
                <c:pt idx="2">
                  <c:v>2.2202486678507993E-2</c:v>
                </c:pt>
                <c:pt idx="3">
                  <c:v>2.3090586145648313E-2</c:v>
                </c:pt>
                <c:pt idx="4">
                  <c:v>2.2202486678507993E-2</c:v>
                </c:pt>
                <c:pt idx="5">
                  <c:v>2.2202486678507993E-2</c:v>
                </c:pt>
              </c:numCache>
            </c:numRef>
          </c:val>
          <c:extLst>
            <c:ext xmlns:c16="http://schemas.microsoft.com/office/drawing/2014/chart" uri="{C3380CC4-5D6E-409C-BE32-E72D297353CC}">
              <c16:uniqueId val="{00000005-9615-4789-ADDE-F7AB95C61207}"/>
            </c:ext>
          </c:extLst>
        </c:ser>
        <c:dLbls>
          <c:showLegendKey val="0"/>
          <c:showVal val="0"/>
          <c:showCatName val="0"/>
          <c:showSerName val="0"/>
          <c:showPercent val="0"/>
          <c:showBubbleSize val="0"/>
        </c:dLbls>
        <c:gapWidth val="219"/>
        <c:overlap val="-27"/>
        <c:axId val="1623190495"/>
        <c:axId val="1633780047"/>
      </c:barChart>
      <c:catAx>
        <c:axId val="162319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780047"/>
        <c:crosses val="autoZero"/>
        <c:auto val="1"/>
        <c:lblAlgn val="ctr"/>
        <c:lblOffset val="100"/>
        <c:noMultiLvlLbl val="0"/>
      </c:catAx>
      <c:valAx>
        <c:axId val="1633780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3190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F777E-6E20-469A-A621-146F7AE78550}"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6263B-0415-49A3-82D6-DBA9F26485B6}" type="slidenum">
              <a:rPr lang="en-US" smtClean="0"/>
              <a:t>‹#›</a:t>
            </a:fld>
            <a:endParaRPr lang="en-US"/>
          </a:p>
        </p:txBody>
      </p:sp>
    </p:spTree>
    <p:extLst>
      <p:ext uri="{BB962C8B-B14F-4D97-AF65-F5344CB8AC3E}">
        <p14:creationId xmlns:p14="http://schemas.microsoft.com/office/powerpoint/2010/main" val="48085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3</a:t>
            </a:fld>
            <a:endParaRPr lang="en-US"/>
          </a:p>
        </p:txBody>
      </p:sp>
    </p:spTree>
    <p:extLst>
      <p:ext uri="{BB962C8B-B14F-4D97-AF65-F5344CB8AC3E}">
        <p14:creationId xmlns:p14="http://schemas.microsoft.com/office/powerpoint/2010/main" val="52164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21</a:t>
            </a:fld>
            <a:endParaRPr lang="en-US"/>
          </a:p>
        </p:txBody>
      </p:sp>
    </p:spTree>
    <p:extLst>
      <p:ext uri="{BB962C8B-B14F-4D97-AF65-F5344CB8AC3E}">
        <p14:creationId xmlns:p14="http://schemas.microsoft.com/office/powerpoint/2010/main" val="262212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24</a:t>
            </a:fld>
            <a:endParaRPr lang="en-US"/>
          </a:p>
        </p:txBody>
      </p:sp>
    </p:spTree>
    <p:extLst>
      <p:ext uri="{BB962C8B-B14F-4D97-AF65-F5344CB8AC3E}">
        <p14:creationId xmlns:p14="http://schemas.microsoft.com/office/powerpoint/2010/main" val="67239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29</a:t>
            </a:fld>
            <a:endParaRPr lang="en-US"/>
          </a:p>
        </p:txBody>
      </p:sp>
    </p:spTree>
    <p:extLst>
      <p:ext uri="{BB962C8B-B14F-4D97-AF65-F5344CB8AC3E}">
        <p14:creationId xmlns:p14="http://schemas.microsoft.com/office/powerpoint/2010/main" val="85676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33</a:t>
            </a:fld>
            <a:endParaRPr lang="en-US"/>
          </a:p>
        </p:txBody>
      </p:sp>
    </p:spTree>
    <p:extLst>
      <p:ext uri="{BB962C8B-B14F-4D97-AF65-F5344CB8AC3E}">
        <p14:creationId xmlns:p14="http://schemas.microsoft.com/office/powerpoint/2010/main" val="102065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16263B-0415-49A3-82D6-DBA9F26485B6}" type="slidenum">
              <a:rPr lang="en-US" smtClean="0"/>
              <a:t>37</a:t>
            </a:fld>
            <a:endParaRPr lang="en-US"/>
          </a:p>
        </p:txBody>
      </p:sp>
    </p:spTree>
    <p:extLst>
      <p:ext uri="{BB962C8B-B14F-4D97-AF65-F5344CB8AC3E}">
        <p14:creationId xmlns:p14="http://schemas.microsoft.com/office/powerpoint/2010/main" val="2333168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38</a:t>
            </a:fld>
            <a:endParaRPr lang="en-US"/>
          </a:p>
        </p:txBody>
      </p:sp>
    </p:spTree>
    <p:extLst>
      <p:ext uri="{BB962C8B-B14F-4D97-AF65-F5344CB8AC3E}">
        <p14:creationId xmlns:p14="http://schemas.microsoft.com/office/powerpoint/2010/main" val="71949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40</a:t>
            </a:fld>
            <a:endParaRPr lang="en-US"/>
          </a:p>
        </p:txBody>
      </p:sp>
    </p:spTree>
    <p:extLst>
      <p:ext uri="{BB962C8B-B14F-4D97-AF65-F5344CB8AC3E}">
        <p14:creationId xmlns:p14="http://schemas.microsoft.com/office/powerpoint/2010/main" val="253189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116263B-0415-49A3-82D6-DBA9F26485B6}" type="slidenum">
              <a:rPr lang="en-US" smtClean="0"/>
              <a:t>5</a:t>
            </a:fld>
            <a:endParaRPr lang="en-US"/>
          </a:p>
        </p:txBody>
      </p:sp>
    </p:spTree>
    <p:extLst>
      <p:ext uri="{BB962C8B-B14F-4D97-AF65-F5344CB8AC3E}">
        <p14:creationId xmlns:p14="http://schemas.microsoft.com/office/powerpoint/2010/main" val="7271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6</a:t>
            </a:fld>
            <a:endParaRPr lang="en-US"/>
          </a:p>
        </p:txBody>
      </p:sp>
    </p:spTree>
    <p:extLst>
      <p:ext uri="{BB962C8B-B14F-4D97-AF65-F5344CB8AC3E}">
        <p14:creationId xmlns:p14="http://schemas.microsoft.com/office/powerpoint/2010/main" val="38005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400" b="1">
                <a:solidFill>
                  <a:srgbClr val="FF0000"/>
                </a:solidFill>
                <a:highlight>
                  <a:srgbClr val="FFFF00"/>
                </a:highlight>
              </a:rPr>
              <a:t>Of: verbeter de werkomstandigheden? </a:t>
            </a:r>
          </a:p>
        </p:txBody>
      </p:sp>
      <p:sp>
        <p:nvSpPr>
          <p:cNvPr id="4" name="Tijdelijke aanduiding voor dianummer 3"/>
          <p:cNvSpPr>
            <a:spLocks noGrp="1"/>
          </p:cNvSpPr>
          <p:nvPr>
            <p:ph type="sldNum" sz="quarter" idx="5"/>
          </p:nvPr>
        </p:nvSpPr>
        <p:spPr/>
        <p:txBody>
          <a:bodyPr/>
          <a:lstStyle/>
          <a:p>
            <a:fld id="{9116263B-0415-49A3-82D6-DBA9F26485B6}" type="slidenum">
              <a:rPr lang="en-US" smtClean="0"/>
              <a:t>7</a:t>
            </a:fld>
            <a:endParaRPr lang="en-US"/>
          </a:p>
        </p:txBody>
      </p:sp>
    </p:spTree>
    <p:extLst>
      <p:ext uri="{BB962C8B-B14F-4D97-AF65-F5344CB8AC3E}">
        <p14:creationId xmlns:p14="http://schemas.microsoft.com/office/powerpoint/2010/main" val="419735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10</a:t>
            </a:fld>
            <a:endParaRPr lang="en-US"/>
          </a:p>
        </p:txBody>
      </p:sp>
    </p:spTree>
    <p:extLst>
      <p:ext uri="{BB962C8B-B14F-4D97-AF65-F5344CB8AC3E}">
        <p14:creationId xmlns:p14="http://schemas.microsoft.com/office/powerpoint/2010/main" val="111117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116263B-0415-49A3-82D6-DBA9F26485B6}" type="slidenum">
              <a:rPr lang="en-US" smtClean="0"/>
              <a:t>12</a:t>
            </a:fld>
            <a:endParaRPr lang="en-US"/>
          </a:p>
        </p:txBody>
      </p:sp>
    </p:spTree>
    <p:extLst>
      <p:ext uri="{BB962C8B-B14F-4D97-AF65-F5344CB8AC3E}">
        <p14:creationId xmlns:p14="http://schemas.microsoft.com/office/powerpoint/2010/main" val="70781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15</a:t>
            </a:fld>
            <a:endParaRPr lang="en-US"/>
          </a:p>
        </p:txBody>
      </p:sp>
    </p:spTree>
    <p:extLst>
      <p:ext uri="{BB962C8B-B14F-4D97-AF65-F5344CB8AC3E}">
        <p14:creationId xmlns:p14="http://schemas.microsoft.com/office/powerpoint/2010/main" val="169286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116263B-0415-49A3-82D6-DBA9F26485B6}" type="slidenum">
              <a:rPr lang="en-US" smtClean="0"/>
              <a:t>18</a:t>
            </a:fld>
            <a:endParaRPr lang="en-US"/>
          </a:p>
        </p:txBody>
      </p:sp>
    </p:spTree>
    <p:extLst>
      <p:ext uri="{BB962C8B-B14F-4D97-AF65-F5344CB8AC3E}">
        <p14:creationId xmlns:p14="http://schemas.microsoft.com/office/powerpoint/2010/main" val="114130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116263B-0415-49A3-82D6-DBA9F26485B6}" type="slidenum">
              <a:rPr lang="en-US" smtClean="0"/>
              <a:t>20</a:t>
            </a:fld>
            <a:endParaRPr lang="en-US"/>
          </a:p>
        </p:txBody>
      </p:sp>
    </p:spTree>
    <p:extLst>
      <p:ext uri="{BB962C8B-B14F-4D97-AF65-F5344CB8AC3E}">
        <p14:creationId xmlns:p14="http://schemas.microsoft.com/office/powerpoint/2010/main" val="5810243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1">
    <p:spTree>
      <p:nvGrpSpPr>
        <p:cNvPr id="1" name=""/>
        <p:cNvGrpSpPr/>
        <p:nvPr/>
      </p:nvGrpSpPr>
      <p:grpSpPr>
        <a:xfrm>
          <a:off x="0" y="0"/>
          <a:ext cx="0" cy="0"/>
          <a:chOff x="0" y="0"/>
          <a:chExt cx="0" cy="0"/>
        </a:xfrm>
      </p:grpSpPr>
      <p:pic>
        <p:nvPicPr>
          <p:cNvPr id="2" name="Afbeelding 1" descr="Vergadertabel voor samenwerking">
            <a:extLst>
              <a:ext uri="{FF2B5EF4-FFF2-40B4-BE49-F238E27FC236}">
                <a16:creationId xmlns:a16="http://schemas.microsoft.com/office/drawing/2014/main" id="{6D1E66E3-B262-57BB-456C-E7376358617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854" r="6888" b="6040"/>
          <a:stretch/>
        </p:blipFill>
        <p:spPr>
          <a:xfrm>
            <a:off x="0" y="0"/>
            <a:ext cx="12192000" cy="6858000"/>
          </a:xfrm>
          <a:prstGeom prst="rect">
            <a:avLst/>
          </a:prstGeom>
        </p:spPr>
      </p:pic>
      <p:sp>
        <p:nvSpPr>
          <p:cNvPr id="7" name="Rechthoek 6">
            <a:extLst>
              <a:ext uri="{FF2B5EF4-FFF2-40B4-BE49-F238E27FC236}">
                <a16:creationId xmlns:a16="http://schemas.microsoft.com/office/drawing/2014/main" id="{EDBA8180-98BD-F5B2-3007-267DA9886D83}"/>
              </a:ext>
            </a:extLst>
          </p:cNvPr>
          <p:cNvSpPr/>
          <p:nvPr userDrawn="1"/>
        </p:nvSpPr>
        <p:spPr>
          <a:xfrm>
            <a:off x="0" y="0"/>
            <a:ext cx="12192000" cy="6858000"/>
          </a:xfrm>
          <a:prstGeom prst="rect">
            <a:avLst/>
          </a:prstGeom>
          <a:gradFill flip="none" rotWithShape="1">
            <a:gsLst>
              <a:gs pos="14000">
                <a:srgbClr val="00B0F0">
                  <a:alpha val="73000"/>
                </a:srgbClr>
              </a:gs>
              <a:gs pos="45000">
                <a:srgbClr val="3672C9">
                  <a:alpha val="73000"/>
                </a:srgbClr>
              </a:gs>
              <a:gs pos="74000">
                <a:srgbClr val="7030A0">
                  <a:alpha val="7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 illustratie&#10;&#10;Automatisch gegenereerde beschrijving">
            <a:extLst>
              <a:ext uri="{FF2B5EF4-FFF2-40B4-BE49-F238E27FC236}">
                <a16:creationId xmlns:a16="http://schemas.microsoft.com/office/drawing/2014/main" id="{268A5005-B195-B31F-A33F-E6485B7E00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3038" y="1670564"/>
            <a:ext cx="1985925" cy="593794"/>
          </a:xfrm>
          <a:prstGeom prst="rect">
            <a:avLst/>
          </a:prstGeom>
        </p:spPr>
      </p:pic>
      <p:sp>
        <p:nvSpPr>
          <p:cNvPr id="8" name="Title 1">
            <a:extLst>
              <a:ext uri="{FF2B5EF4-FFF2-40B4-BE49-F238E27FC236}">
                <a16:creationId xmlns:a16="http://schemas.microsoft.com/office/drawing/2014/main" id="{9F612B1D-56A1-EEF7-8AFC-8593807FA5B9}"/>
              </a:ext>
            </a:extLst>
          </p:cNvPr>
          <p:cNvSpPr>
            <a:spLocks noGrp="1"/>
          </p:cNvSpPr>
          <p:nvPr>
            <p:ph type="title" hasCustomPrompt="1"/>
          </p:nvPr>
        </p:nvSpPr>
        <p:spPr>
          <a:xfrm>
            <a:off x="2517102" y="2997301"/>
            <a:ext cx="7157796" cy="863399"/>
          </a:xfrm>
        </p:spPr>
        <p:txBody>
          <a:bodyPr anchor="b">
            <a:normAutofit/>
          </a:bodyPr>
          <a:lstStyle>
            <a:lvl1pPr>
              <a:defRPr sz="4400" spc="600">
                <a:solidFill>
                  <a:schemeClr val="bg1"/>
                </a:solidFill>
                <a:latin typeface="Segoe UI Semibold" panose="020B0702040204020203" pitchFamily="34" charset="0"/>
                <a:cs typeface="Segoe UI Semibold" panose="020B0702040204020203" pitchFamily="34" charset="0"/>
              </a:defRPr>
            </a:lvl1pPr>
          </a:lstStyle>
          <a:p>
            <a:r>
              <a:rPr lang="nl-NL"/>
              <a:t>PRESENTATION TITLE</a:t>
            </a:r>
            <a:endParaRPr lang="en-US"/>
          </a:p>
        </p:txBody>
      </p:sp>
      <p:sp>
        <p:nvSpPr>
          <p:cNvPr id="15" name="Tijdelijke aanduiding voor tekst 14">
            <a:extLst>
              <a:ext uri="{FF2B5EF4-FFF2-40B4-BE49-F238E27FC236}">
                <a16:creationId xmlns:a16="http://schemas.microsoft.com/office/drawing/2014/main" id="{237900C1-5D7A-B789-79EE-4344E6EA3CFD}"/>
              </a:ext>
            </a:extLst>
          </p:cNvPr>
          <p:cNvSpPr>
            <a:spLocks noGrp="1"/>
          </p:cNvSpPr>
          <p:nvPr>
            <p:ph type="body" sz="quarter" idx="11" hasCustomPrompt="1"/>
          </p:nvPr>
        </p:nvSpPr>
        <p:spPr>
          <a:xfrm>
            <a:off x="4941455" y="4022434"/>
            <a:ext cx="2309090" cy="617389"/>
          </a:xfrm>
        </p:spPr>
        <p:txBody>
          <a:bodyPr>
            <a:normAutofit/>
          </a:bodyPr>
          <a:lstStyle>
            <a:lvl1pPr marL="0" indent="0">
              <a:buNone/>
              <a:defRPr sz="2800" spc="600">
                <a:solidFill>
                  <a:schemeClr val="bg1"/>
                </a:solidFill>
                <a:latin typeface="Segoe UI Semilight" panose="020B0402040204020203" pitchFamily="34" charset="0"/>
                <a:cs typeface="Segoe UI Semilight" panose="020B0402040204020203" pitchFamily="34" charset="0"/>
              </a:defRPr>
            </a:lvl1pPr>
          </a:lstStyle>
          <a:p>
            <a:pPr lvl="0"/>
            <a:r>
              <a:rPr lang="nl-NL"/>
              <a:t>SUBTITLE</a:t>
            </a:r>
          </a:p>
        </p:txBody>
      </p:sp>
    </p:spTree>
    <p:extLst>
      <p:ext uri="{BB962C8B-B14F-4D97-AF65-F5344CB8AC3E}">
        <p14:creationId xmlns:p14="http://schemas.microsoft.com/office/powerpoint/2010/main" val="340205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385C-AE76-423D-AC59-4F51CAA713EF}"/>
              </a:ext>
            </a:extLst>
          </p:cNvPr>
          <p:cNvSpPr>
            <a:spLocks noGrp="1"/>
          </p:cNvSpPr>
          <p:nvPr>
            <p:ph type="title"/>
          </p:nvPr>
        </p:nvSpPr>
        <p:spPr>
          <a:xfrm>
            <a:off x="838200" y="229418"/>
            <a:ext cx="9198935" cy="591713"/>
          </a:xfrm>
        </p:spPr>
        <p:txBody>
          <a:bodyPr>
            <a:noAutofit/>
          </a:bodyPr>
          <a:lstStyle/>
          <a:p>
            <a:r>
              <a:rPr lang="nl-NL"/>
              <a:t>Klik om stijl te bewerken</a:t>
            </a:r>
            <a:endParaRPr lang="en-US"/>
          </a:p>
        </p:txBody>
      </p:sp>
      <p:sp>
        <p:nvSpPr>
          <p:cNvPr id="3" name="Footer Placeholder 2">
            <a:extLst>
              <a:ext uri="{FF2B5EF4-FFF2-40B4-BE49-F238E27FC236}">
                <a16:creationId xmlns:a16="http://schemas.microsoft.com/office/drawing/2014/main" id="{40C74FD0-6D7A-4E9D-BAB8-3022A1A8135B}"/>
              </a:ext>
            </a:extLst>
          </p:cNvPr>
          <p:cNvSpPr>
            <a:spLocks noGrp="1"/>
          </p:cNvSpPr>
          <p:nvPr>
            <p:ph type="ftr" sz="quarter" idx="10"/>
          </p:nvPr>
        </p:nvSpPr>
        <p:spPr>
          <a:xfrm>
            <a:off x="4038600" y="626961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5D740E-E866-4756-852B-E28EFEA111C6}"/>
              </a:ext>
            </a:extLst>
          </p:cNvPr>
          <p:cNvSpPr>
            <a:spLocks noGrp="1"/>
          </p:cNvSpPr>
          <p:nvPr>
            <p:ph type="sldNum" sz="quarter" idx="11"/>
          </p:nvPr>
        </p:nvSpPr>
        <p:spPr/>
        <p:txBody>
          <a:bodyPr/>
          <a:lstStyle/>
          <a:p>
            <a:fld id="{CC509886-494E-4FE0-8256-1B86C177A75B}" type="slidenum">
              <a:rPr lang="en-US" smtClean="0"/>
              <a:pPr/>
              <a:t>‹#›</a:t>
            </a:fld>
            <a:endParaRPr lang="en-US"/>
          </a:p>
        </p:txBody>
      </p:sp>
      <p:sp>
        <p:nvSpPr>
          <p:cNvPr id="5" name="Text Placeholder 6">
            <a:extLst>
              <a:ext uri="{FF2B5EF4-FFF2-40B4-BE49-F238E27FC236}">
                <a16:creationId xmlns:a16="http://schemas.microsoft.com/office/drawing/2014/main" id="{EE844B7B-8071-4FD6-9D11-D072BB362EE8}"/>
              </a:ext>
            </a:extLst>
          </p:cNvPr>
          <p:cNvSpPr>
            <a:spLocks noGrp="1"/>
          </p:cNvSpPr>
          <p:nvPr>
            <p:ph type="body" sz="quarter" idx="12"/>
          </p:nvPr>
        </p:nvSpPr>
        <p:spPr>
          <a:xfrm>
            <a:off x="2797871" y="1534429"/>
            <a:ext cx="7731584"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6" name="Text Placeholder 6">
            <a:extLst>
              <a:ext uri="{FF2B5EF4-FFF2-40B4-BE49-F238E27FC236}">
                <a16:creationId xmlns:a16="http://schemas.microsoft.com/office/drawing/2014/main" id="{AECF4787-635C-4D43-BEB9-C5FB2B2F1212}"/>
              </a:ext>
            </a:extLst>
          </p:cNvPr>
          <p:cNvSpPr>
            <a:spLocks noGrp="1"/>
          </p:cNvSpPr>
          <p:nvPr>
            <p:ph type="body" sz="quarter" idx="13" hasCustomPrompt="1"/>
          </p:nvPr>
        </p:nvSpPr>
        <p:spPr>
          <a:xfrm>
            <a:off x="2046400" y="1534429"/>
            <a:ext cx="594803" cy="596035"/>
          </a:xfrm>
          <a:prstGeom prst="rect">
            <a:avLst/>
          </a:prstGeom>
          <a:gradFill>
            <a:gsLst>
              <a:gs pos="0">
                <a:schemeClr val="accent3"/>
              </a:gs>
              <a:gs pos="100000">
                <a:schemeClr val="accent2"/>
              </a:gs>
            </a:gsLst>
            <a:lin ang="18900000" scaled="1"/>
          </a:gra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7" name="Text Placeholder 6">
            <a:extLst>
              <a:ext uri="{FF2B5EF4-FFF2-40B4-BE49-F238E27FC236}">
                <a16:creationId xmlns:a16="http://schemas.microsoft.com/office/drawing/2014/main" id="{76151C81-556A-46DD-AD0B-19E3FF67329B}"/>
              </a:ext>
            </a:extLst>
          </p:cNvPr>
          <p:cNvSpPr>
            <a:spLocks noGrp="1"/>
          </p:cNvSpPr>
          <p:nvPr>
            <p:ph type="body" sz="quarter" idx="14"/>
          </p:nvPr>
        </p:nvSpPr>
        <p:spPr>
          <a:xfrm>
            <a:off x="2797871" y="2401304"/>
            <a:ext cx="7731584"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8" name="Text Placeholder 6">
            <a:extLst>
              <a:ext uri="{FF2B5EF4-FFF2-40B4-BE49-F238E27FC236}">
                <a16:creationId xmlns:a16="http://schemas.microsoft.com/office/drawing/2014/main" id="{C53E8985-1AB5-4CD3-A0D3-445B34498630}"/>
              </a:ext>
            </a:extLst>
          </p:cNvPr>
          <p:cNvSpPr>
            <a:spLocks noGrp="1"/>
          </p:cNvSpPr>
          <p:nvPr>
            <p:ph type="body" sz="quarter" idx="15" hasCustomPrompt="1"/>
          </p:nvPr>
        </p:nvSpPr>
        <p:spPr>
          <a:xfrm>
            <a:off x="2046400" y="2401304"/>
            <a:ext cx="594803" cy="596035"/>
          </a:xfrm>
          <a:prstGeom prst="rect">
            <a:avLst/>
          </a:prstGeom>
          <a:gradFill>
            <a:gsLst>
              <a:gs pos="0">
                <a:schemeClr val="accent3"/>
              </a:gs>
              <a:gs pos="100000">
                <a:schemeClr val="accent2"/>
              </a:gs>
            </a:gsLst>
            <a:lin ang="18900000" scaled="1"/>
          </a:gra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9" name="Text Placeholder 6">
            <a:extLst>
              <a:ext uri="{FF2B5EF4-FFF2-40B4-BE49-F238E27FC236}">
                <a16:creationId xmlns:a16="http://schemas.microsoft.com/office/drawing/2014/main" id="{FE5030F7-FF27-4AD4-BFBD-F99A003235BF}"/>
              </a:ext>
            </a:extLst>
          </p:cNvPr>
          <p:cNvSpPr>
            <a:spLocks noGrp="1"/>
          </p:cNvSpPr>
          <p:nvPr>
            <p:ph type="body" sz="quarter" idx="16"/>
          </p:nvPr>
        </p:nvSpPr>
        <p:spPr>
          <a:xfrm>
            <a:off x="2797871" y="3268179"/>
            <a:ext cx="7731584"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10" name="Text Placeholder 6">
            <a:extLst>
              <a:ext uri="{FF2B5EF4-FFF2-40B4-BE49-F238E27FC236}">
                <a16:creationId xmlns:a16="http://schemas.microsoft.com/office/drawing/2014/main" id="{FB3AAA02-E3E9-431D-AF3C-060C6EE04DA6}"/>
              </a:ext>
            </a:extLst>
          </p:cNvPr>
          <p:cNvSpPr>
            <a:spLocks noGrp="1"/>
          </p:cNvSpPr>
          <p:nvPr>
            <p:ph type="body" sz="quarter" idx="17" hasCustomPrompt="1"/>
          </p:nvPr>
        </p:nvSpPr>
        <p:spPr>
          <a:xfrm>
            <a:off x="2046400" y="3268179"/>
            <a:ext cx="594803" cy="596035"/>
          </a:xfrm>
          <a:prstGeom prst="rect">
            <a:avLst/>
          </a:prstGeom>
          <a:gradFill>
            <a:gsLst>
              <a:gs pos="0">
                <a:schemeClr val="accent3"/>
              </a:gs>
              <a:gs pos="100000">
                <a:schemeClr val="accent2"/>
              </a:gs>
            </a:gsLst>
            <a:lin ang="18900000" scaled="1"/>
          </a:gra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11" name="Text Placeholder 6">
            <a:extLst>
              <a:ext uri="{FF2B5EF4-FFF2-40B4-BE49-F238E27FC236}">
                <a16:creationId xmlns:a16="http://schemas.microsoft.com/office/drawing/2014/main" id="{592A7688-3FE0-47E4-8059-19D058DABD9B}"/>
              </a:ext>
            </a:extLst>
          </p:cNvPr>
          <p:cNvSpPr>
            <a:spLocks noGrp="1"/>
          </p:cNvSpPr>
          <p:nvPr>
            <p:ph type="body" sz="quarter" idx="18"/>
          </p:nvPr>
        </p:nvSpPr>
        <p:spPr>
          <a:xfrm>
            <a:off x="2797871" y="4135054"/>
            <a:ext cx="7731584"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12" name="Text Placeholder 6">
            <a:extLst>
              <a:ext uri="{FF2B5EF4-FFF2-40B4-BE49-F238E27FC236}">
                <a16:creationId xmlns:a16="http://schemas.microsoft.com/office/drawing/2014/main" id="{1D80FA31-BFF3-42E0-925F-02F14C672BB6}"/>
              </a:ext>
            </a:extLst>
          </p:cNvPr>
          <p:cNvSpPr>
            <a:spLocks noGrp="1"/>
          </p:cNvSpPr>
          <p:nvPr>
            <p:ph type="body" sz="quarter" idx="19" hasCustomPrompt="1"/>
          </p:nvPr>
        </p:nvSpPr>
        <p:spPr>
          <a:xfrm>
            <a:off x="2046400" y="4135054"/>
            <a:ext cx="594803" cy="596035"/>
          </a:xfrm>
          <a:prstGeom prst="rect">
            <a:avLst/>
          </a:prstGeom>
          <a:gradFill>
            <a:gsLst>
              <a:gs pos="0">
                <a:schemeClr val="accent3"/>
              </a:gs>
              <a:gs pos="100000">
                <a:schemeClr val="accent2"/>
              </a:gs>
            </a:gsLst>
            <a:lin ang="18900000" scaled="1"/>
          </a:gra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13" name="Text Placeholder 6">
            <a:extLst>
              <a:ext uri="{FF2B5EF4-FFF2-40B4-BE49-F238E27FC236}">
                <a16:creationId xmlns:a16="http://schemas.microsoft.com/office/drawing/2014/main" id="{2D05EFB8-8B58-474F-9B54-12D36FA72BEC}"/>
              </a:ext>
            </a:extLst>
          </p:cNvPr>
          <p:cNvSpPr>
            <a:spLocks noGrp="1"/>
          </p:cNvSpPr>
          <p:nvPr>
            <p:ph type="body" sz="quarter" idx="20"/>
          </p:nvPr>
        </p:nvSpPr>
        <p:spPr>
          <a:xfrm>
            <a:off x="2797871" y="5001929"/>
            <a:ext cx="7731584"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14" name="Text Placeholder 6">
            <a:extLst>
              <a:ext uri="{FF2B5EF4-FFF2-40B4-BE49-F238E27FC236}">
                <a16:creationId xmlns:a16="http://schemas.microsoft.com/office/drawing/2014/main" id="{9B5D505C-1CBF-4B83-8EEB-EE890E3571B4}"/>
              </a:ext>
            </a:extLst>
          </p:cNvPr>
          <p:cNvSpPr>
            <a:spLocks noGrp="1"/>
          </p:cNvSpPr>
          <p:nvPr>
            <p:ph type="body" sz="quarter" idx="21" hasCustomPrompt="1"/>
          </p:nvPr>
        </p:nvSpPr>
        <p:spPr>
          <a:xfrm>
            <a:off x="2046400" y="5001929"/>
            <a:ext cx="594803" cy="596035"/>
          </a:xfrm>
          <a:prstGeom prst="rect">
            <a:avLst/>
          </a:prstGeom>
          <a:gradFill>
            <a:gsLst>
              <a:gs pos="0">
                <a:schemeClr val="accent3"/>
              </a:gs>
              <a:gs pos="100000">
                <a:schemeClr val="accent2"/>
              </a:gs>
            </a:gsLst>
            <a:lin ang="18900000" scaled="1"/>
          </a:gra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Tree>
    <p:extLst>
      <p:ext uri="{BB962C8B-B14F-4D97-AF65-F5344CB8AC3E}">
        <p14:creationId xmlns:p14="http://schemas.microsoft.com/office/powerpoint/2010/main" val="109610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1000"/>
                                            <p:tgtEl>
                                              <p:spTgt spid="10">
                                                <p:txEl>
                                                  <p:pRg st="0" end="0"/>
                                                </p:txEl>
                                              </p:spTgt>
                                            </p:tgtEl>
                                          </p:cBhvr>
                                        </p:animEffect>
                                        <p:anim calcmode="lin" valueType="num">
                                          <p:cBhvr>
                                            <p:cTn id="3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1000"/>
                                            <p:tgtEl>
                                              <p:spTgt spid="12">
                                                <p:txEl>
                                                  <p:pRg st="0" end="0"/>
                                                </p:txEl>
                                              </p:spTgt>
                                            </p:tgtEl>
                                          </p:cBhvr>
                                        </p:animEffect>
                                        <p:anim calcmode="lin" valueType="num">
                                          <p:cBhvr>
                                            <p:cTn id="4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fade">
                                          <p:cBhvr>
                                            <p:cTn id="54" dur="1000"/>
                                            <p:tgtEl>
                                              <p:spTgt spid="11">
                                                <p:txEl>
                                                  <p:pRg st="0" end="0"/>
                                                </p:txEl>
                                              </p:spTgt>
                                            </p:tgtEl>
                                          </p:cBhvr>
                                        </p:animEffect>
                                        <p:anim calcmode="lin" valueType="num">
                                          <p:cBhvr>
                                            <p:cTn id="5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1000"/>
                                            <p:tgtEl>
                                              <p:spTgt spid="14">
                                                <p:txEl>
                                                  <p:pRg st="0" end="0"/>
                                                </p:txEl>
                                              </p:spTgt>
                                            </p:tgtEl>
                                          </p:cBhvr>
                                        </p:animEffect>
                                        <p:anim calcmode="lin" valueType="num">
                                          <p:cBhvr>
                                            <p:cTn id="6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fade">
                                          <p:cBhvr>
                                            <p:cTn id="66" dur="1000"/>
                                            <p:tgtEl>
                                              <p:spTgt spid="13">
                                                <p:txEl>
                                                  <p:pRg st="0" end="0"/>
                                                </p:txEl>
                                              </p:spTgt>
                                            </p:tgtEl>
                                          </p:cBhvr>
                                        </p:animEffect>
                                        <p:anim calcmode="lin" valueType="num">
                                          <p:cBhvr>
                                            <p:cTn id="6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1000"/>
                                            <p:tgtEl>
                                              <p:spTgt spid="10">
                                                <p:txEl>
                                                  <p:pRg st="0" end="0"/>
                                                </p:txEl>
                                              </p:spTgt>
                                            </p:tgtEl>
                                          </p:cBhvr>
                                        </p:animEffect>
                                        <p:anim calcmode="lin" valueType="num">
                                          <p:cBhvr>
                                            <p:cTn id="3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1000"/>
                                            <p:tgtEl>
                                              <p:spTgt spid="12">
                                                <p:txEl>
                                                  <p:pRg st="0" end="0"/>
                                                </p:txEl>
                                              </p:spTgt>
                                            </p:tgtEl>
                                          </p:cBhvr>
                                        </p:animEffect>
                                        <p:anim calcmode="lin" valueType="num">
                                          <p:cBhvr>
                                            <p:cTn id="4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fade">
                                          <p:cBhvr>
                                            <p:cTn id="54" dur="1000"/>
                                            <p:tgtEl>
                                              <p:spTgt spid="11">
                                                <p:txEl>
                                                  <p:pRg st="0" end="0"/>
                                                </p:txEl>
                                              </p:spTgt>
                                            </p:tgtEl>
                                          </p:cBhvr>
                                        </p:animEffect>
                                        <p:anim calcmode="lin" valueType="num">
                                          <p:cBhvr>
                                            <p:cTn id="5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1000"/>
                                            <p:tgtEl>
                                              <p:spTgt spid="14">
                                                <p:txEl>
                                                  <p:pRg st="0" end="0"/>
                                                </p:txEl>
                                              </p:spTgt>
                                            </p:tgtEl>
                                          </p:cBhvr>
                                        </p:animEffect>
                                        <p:anim calcmode="lin" valueType="num">
                                          <p:cBhvr>
                                            <p:cTn id="6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fade">
                                          <p:cBhvr>
                                            <p:cTn id="66" dur="1000"/>
                                            <p:tgtEl>
                                              <p:spTgt spid="13">
                                                <p:txEl>
                                                  <p:pRg st="0" end="0"/>
                                                </p:txEl>
                                              </p:spTgt>
                                            </p:tgtEl>
                                          </p:cBhvr>
                                        </p:animEffect>
                                        <p:anim calcmode="lin" valueType="num">
                                          <p:cBhvr>
                                            <p:cTn id="6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BAFBA2B-5C00-5189-898F-3F2EF9224063}"/>
              </a:ext>
            </a:extLst>
          </p:cNvPr>
          <p:cNvSpPr/>
          <p:nvPr userDrawn="1"/>
        </p:nvSpPr>
        <p:spPr>
          <a:xfrm>
            <a:off x="0" y="0"/>
            <a:ext cx="12192000" cy="6858000"/>
          </a:xfrm>
          <a:prstGeom prst="rect">
            <a:avLst/>
          </a:prstGeom>
          <a:gradFill flip="none" rotWithShape="1">
            <a:gsLst>
              <a:gs pos="14000">
                <a:srgbClr val="00B0F0">
                  <a:alpha val="73000"/>
                </a:srgbClr>
              </a:gs>
              <a:gs pos="45000">
                <a:srgbClr val="3672C9">
                  <a:alpha val="73000"/>
                </a:srgbClr>
              </a:gs>
              <a:gs pos="74000">
                <a:srgbClr val="7030A0">
                  <a:alpha val="7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ep 2">
            <a:extLst>
              <a:ext uri="{FF2B5EF4-FFF2-40B4-BE49-F238E27FC236}">
                <a16:creationId xmlns:a16="http://schemas.microsoft.com/office/drawing/2014/main" id="{A2F18990-4800-C33A-926B-56D4026E0E82}"/>
              </a:ext>
            </a:extLst>
          </p:cNvPr>
          <p:cNvGrpSpPr/>
          <p:nvPr userDrawn="1"/>
        </p:nvGrpSpPr>
        <p:grpSpPr>
          <a:xfrm>
            <a:off x="266692" y="221381"/>
            <a:ext cx="1835363" cy="688205"/>
            <a:chOff x="284447" y="785608"/>
            <a:chExt cx="1835363" cy="688205"/>
          </a:xfrm>
        </p:grpSpPr>
        <p:pic>
          <p:nvPicPr>
            <p:cNvPr id="4" name="Afbeelding 3" descr="Afbeelding met tekst, clipart&#10;&#10;Automatisch gegenereerde beschrijving">
              <a:extLst>
                <a:ext uri="{FF2B5EF4-FFF2-40B4-BE49-F238E27FC236}">
                  <a16:creationId xmlns:a16="http://schemas.microsoft.com/office/drawing/2014/main" id="{CB84918B-999A-D1B3-DD4F-474B4C1E2A85}"/>
                </a:ext>
              </a:extLst>
            </p:cNvPr>
            <p:cNvPicPr>
              <a:picLocks noChangeAspect="1"/>
            </p:cNvPicPr>
            <p:nvPr/>
          </p:nvPicPr>
          <p:blipFill rotWithShape="1">
            <a:blip r:embed="rId2">
              <a:extLst>
                <a:ext uri="{28A0092B-C50C-407E-A947-70E740481C1C}">
                  <a14:useLocalDpi xmlns:a14="http://schemas.microsoft.com/office/drawing/2010/main" val="0"/>
                </a:ext>
              </a:extLst>
            </a:blip>
            <a:srcRect l="33563" t="1" b="-11289"/>
            <a:stretch/>
          </p:blipFill>
          <p:spPr>
            <a:xfrm>
              <a:off x="745743" y="785608"/>
              <a:ext cx="1374067" cy="688205"/>
            </a:xfrm>
            <a:prstGeom prst="rect">
              <a:avLst/>
            </a:prstGeom>
          </p:spPr>
        </p:pic>
        <p:pic>
          <p:nvPicPr>
            <p:cNvPr id="5" name="Afbeelding 4" descr="Afbeelding met tekst, clipart&#10;&#10;Automatisch gegenereerde beschrijving">
              <a:extLst>
                <a:ext uri="{FF2B5EF4-FFF2-40B4-BE49-F238E27FC236}">
                  <a16:creationId xmlns:a16="http://schemas.microsoft.com/office/drawing/2014/main" id="{4AE09EA2-AD45-9492-FC79-544B117B7DC6}"/>
                </a:ext>
              </a:extLst>
            </p:cNvPr>
            <p:cNvPicPr>
              <a:picLocks noChangeAspect="1"/>
            </p:cNvPicPr>
            <p:nvPr/>
          </p:nvPicPr>
          <p:blipFill rotWithShape="1">
            <a:blip r:embed="rId2">
              <a:extLst>
                <a:ext uri="{28A0092B-C50C-407E-A947-70E740481C1C}">
                  <a14:useLocalDpi xmlns:a14="http://schemas.microsoft.com/office/drawing/2010/main" val="0"/>
                </a:ext>
              </a:extLst>
            </a:blip>
            <a:srcRect r="68344"/>
            <a:stretch/>
          </p:blipFill>
          <p:spPr>
            <a:xfrm>
              <a:off x="284447" y="828962"/>
              <a:ext cx="523548" cy="494513"/>
            </a:xfrm>
            <a:prstGeom prst="rect">
              <a:avLst/>
            </a:prstGeom>
          </p:spPr>
        </p:pic>
      </p:grpSp>
      <p:sp>
        <p:nvSpPr>
          <p:cNvPr id="6" name="Rechthoek: afgeronde hoeken 5">
            <a:extLst>
              <a:ext uri="{FF2B5EF4-FFF2-40B4-BE49-F238E27FC236}">
                <a16:creationId xmlns:a16="http://schemas.microsoft.com/office/drawing/2014/main" id="{64AAD4D4-5F0E-0486-800E-F3D07224C6BF}"/>
              </a:ext>
            </a:extLst>
          </p:cNvPr>
          <p:cNvSpPr/>
          <p:nvPr userDrawn="1"/>
        </p:nvSpPr>
        <p:spPr>
          <a:xfrm>
            <a:off x="-1902379" y="2408094"/>
            <a:ext cx="12657220" cy="319862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 clipart&#10;&#10;Automatisch gegenereerde beschrijving">
            <a:extLst>
              <a:ext uri="{FF2B5EF4-FFF2-40B4-BE49-F238E27FC236}">
                <a16:creationId xmlns:a16="http://schemas.microsoft.com/office/drawing/2014/main" id="{F3DE835B-346F-D965-2387-3D330F765E0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68344"/>
          <a:stretch/>
        </p:blipFill>
        <p:spPr>
          <a:xfrm>
            <a:off x="7691125" y="2432196"/>
            <a:ext cx="3199459" cy="3022023"/>
          </a:xfrm>
          <a:prstGeom prst="rect">
            <a:avLst/>
          </a:prstGeom>
        </p:spPr>
      </p:pic>
      <p:sp>
        <p:nvSpPr>
          <p:cNvPr id="9" name="Title 1">
            <a:extLst>
              <a:ext uri="{FF2B5EF4-FFF2-40B4-BE49-F238E27FC236}">
                <a16:creationId xmlns:a16="http://schemas.microsoft.com/office/drawing/2014/main" id="{280443CF-E82A-EAF2-B757-B5C0212177D5}"/>
              </a:ext>
            </a:extLst>
          </p:cNvPr>
          <p:cNvSpPr>
            <a:spLocks noGrp="1"/>
          </p:cNvSpPr>
          <p:nvPr>
            <p:ph type="title" hasCustomPrompt="1"/>
          </p:nvPr>
        </p:nvSpPr>
        <p:spPr>
          <a:xfrm>
            <a:off x="3584323" y="3430423"/>
            <a:ext cx="7812420" cy="863399"/>
          </a:xfrm>
        </p:spPr>
        <p:txBody>
          <a:bodyPr anchor="b">
            <a:normAutofit/>
          </a:bodyPr>
          <a:lstStyle>
            <a:lvl1pPr>
              <a:defRPr sz="4400" spc="600">
                <a:solidFill>
                  <a:schemeClr val="bg1"/>
                </a:solidFill>
              </a:defRPr>
            </a:lvl1pPr>
          </a:lstStyle>
          <a:p>
            <a:r>
              <a:rPr lang="nl-NL"/>
              <a:t>TITEL BEWERKEN</a:t>
            </a:r>
            <a:endParaRPr lang="en-US"/>
          </a:p>
        </p:txBody>
      </p:sp>
    </p:spTree>
    <p:extLst>
      <p:ext uri="{BB962C8B-B14F-4D97-AF65-F5344CB8AC3E}">
        <p14:creationId xmlns:p14="http://schemas.microsoft.com/office/powerpoint/2010/main" val="25356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2">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AEF445-4D8D-48B4-ADC7-9BE67B9E73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355"/>
          <a:stretch/>
        </p:blipFill>
        <p:spPr>
          <a:xfrm>
            <a:off x="8783753" y="1612132"/>
            <a:ext cx="3408248" cy="5114047"/>
          </a:xfrm>
          <a:prstGeom prst="rect">
            <a:avLst/>
          </a:prstGeom>
        </p:spPr>
      </p:pic>
      <p:sp>
        <p:nvSpPr>
          <p:cNvPr id="13" name="Rectangle 12">
            <a:extLst>
              <a:ext uri="{FF2B5EF4-FFF2-40B4-BE49-F238E27FC236}">
                <a16:creationId xmlns:a16="http://schemas.microsoft.com/office/drawing/2014/main" id="{A0A7D5A2-3117-44BD-8305-18D2E412025F}"/>
              </a:ext>
            </a:extLst>
          </p:cNvPr>
          <p:cNvSpPr/>
          <p:nvPr userDrawn="1"/>
        </p:nvSpPr>
        <p:spPr>
          <a:xfrm>
            <a:off x="0" y="0"/>
            <a:ext cx="12192000" cy="6858000"/>
          </a:xfrm>
          <a:prstGeom prst="rect">
            <a:avLst/>
          </a:prstGeom>
          <a:gradFill>
            <a:gsLst>
              <a:gs pos="0">
                <a:schemeClr val="accent1">
                  <a:lumMod val="75000"/>
                </a:schemeClr>
              </a:gs>
              <a:gs pos="100000">
                <a:schemeClr val="accent1">
                  <a:alpha val="56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B2E1A-C9F6-403E-B40A-1B13AF4A261D}"/>
              </a:ext>
            </a:extLst>
          </p:cNvPr>
          <p:cNvSpPr>
            <a:spLocks noGrp="1"/>
          </p:cNvSpPr>
          <p:nvPr>
            <p:ph type="title"/>
          </p:nvPr>
        </p:nvSpPr>
        <p:spPr>
          <a:xfrm>
            <a:off x="1597394" y="1858594"/>
            <a:ext cx="7812420" cy="2575184"/>
          </a:xfrm>
        </p:spPr>
        <p:txBody>
          <a:bodyPr anchor="b">
            <a:noAutofit/>
          </a:bodyPr>
          <a:lstStyle>
            <a:lvl1pPr>
              <a:defRPr sz="4000">
                <a:solidFill>
                  <a:schemeClr val="bg1"/>
                </a:solidFill>
              </a:defRPr>
            </a:lvl1pPr>
          </a:lstStyle>
          <a:p>
            <a:r>
              <a:rPr lang="nl-NL"/>
              <a:t>Klik om stijl te bewerken</a:t>
            </a:r>
            <a:endParaRPr lang="en-US"/>
          </a:p>
        </p:txBody>
      </p:sp>
      <p:sp>
        <p:nvSpPr>
          <p:cNvPr id="3" name="Text Placeholder 2">
            <a:extLst>
              <a:ext uri="{FF2B5EF4-FFF2-40B4-BE49-F238E27FC236}">
                <a16:creationId xmlns:a16="http://schemas.microsoft.com/office/drawing/2014/main" id="{835ED546-FBE2-4ED7-813A-4E3A035D6FD0}"/>
              </a:ext>
            </a:extLst>
          </p:cNvPr>
          <p:cNvSpPr>
            <a:spLocks noGrp="1"/>
          </p:cNvSpPr>
          <p:nvPr>
            <p:ph type="body" idx="1"/>
          </p:nvPr>
        </p:nvSpPr>
        <p:spPr>
          <a:xfrm>
            <a:off x="1597394" y="4433778"/>
            <a:ext cx="7812420" cy="1804727"/>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1" name="Freeform: Shape 10">
            <a:extLst>
              <a:ext uri="{FF2B5EF4-FFF2-40B4-BE49-F238E27FC236}">
                <a16:creationId xmlns:a16="http://schemas.microsoft.com/office/drawing/2014/main" id="{3AE13F4F-014B-4111-BF9B-DFB1E786E273}"/>
              </a:ext>
            </a:extLst>
          </p:cNvPr>
          <p:cNvSpPr/>
          <p:nvPr userDrawn="1"/>
        </p:nvSpPr>
        <p:spPr>
          <a:xfrm>
            <a:off x="0" y="-1"/>
            <a:ext cx="12192000" cy="2688846"/>
          </a:xfrm>
          <a:custGeom>
            <a:avLst/>
            <a:gdLst>
              <a:gd name="connsiteX0" fmla="*/ 0 w 12192000"/>
              <a:gd name="connsiteY0" fmla="*/ 0 h 2688846"/>
              <a:gd name="connsiteX1" fmla="*/ 12192000 w 12192000"/>
              <a:gd name="connsiteY1" fmla="*/ 0 h 2688846"/>
              <a:gd name="connsiteX2" fmla="*/ 12192000 w 12192000"/>
              <a:gd name="connsiteY2" fmla="*/ 1031358 h 2688846"/>
              <a:gd name="connsiteX3" fmla="*/ 12192000 w 12192000"/>
              <a:gd name="connsiteY3" fmla="*/ 1167477 h 2688846"/>
              <a:gd name="connsiteX4" fmla="*/ 12192000 w 12192000"/>
              <a:gd name="connsiteY4" fmla="*/ 1515693 h 2688846"/>
              <a:gd name="connsiteX5" fmla="*/ 1173153 w 12192000"/>
              <a:gd name="connsiteY5" fmla="*/ 1515693 h 2688846"/>
              <a:gd name="connsiteX6" fmla="*/ 0 w 12192000"/>
              <a:gd name="connsiteY6" fmla="*/ 2688846 h 2688846"/>
              <a:gd name="connsiteX7" fmla="*/ 0 w 12192000"/>
              <a:gd name="connsiteY7" fmla="*/ 1167477 h 2688846"/>
              <a:gd name="connsiteX8" fmla="*/ 0 w 12192000"/>
              <a:gd name="connsiteY8" fmla="*/ 1031358 h 268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688846">
                <a:moveTo>
                  <a:pt x="0" y="0"/>
                </a:moveTo>
                <a:lnTo>
                  <a:pt x="12192000" y="0"/>
                </a:lnTo>
                <a:lnTo>
                  <a:pt x="12192000" y="1031358"/>
                </a:lnTo>
                <a:lnTo>
                  <a:pt x="12192000" y="1167477"/>
                </a:lnTo>
                <a:lnTo>
                  <a:pt x="12192000" y="1515693"/>
                </a:lnTo>
                <a:lnTo>
                  <a:pt x="1173153" y="1515693"/>
                </a:lnTo>
                <a:cubicBezTo>
                  <a:pt x="525238" y="1515693"/>
                  <a:pt x="0" y="2040931"/>
                  <a:pt x="0" y="2688846"/>
                </a:cubicBezTo>
                <a:lnTo>
                  <a:pt x="0" y="1167477"/>
                </a:lnTo>
                <a:lnTo>
                  <a:pt x="0" y="10313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1537FFA-76BA-4922-A3EA-3995400B7C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Tree>
    <p:extLst>
      <p:ext uri="{BB962C8B-B14F-4D97-AF65-F5344CB8AC3E}">
        <p14:creationId xmlns:p14="http://schemas.microsoft.com/office/powerpoint/2010/main" val="170785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33D004-86C9-4BD0-90CD-94B8C8BE7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263" y="249742"/>
            <a:ext cx="3377778" cy="3377778"/>
          </a:xfrm>
          <a:prstGeom prst="rect">
            <a:avLst/>
          </a:prstGeom>
        </p:spPr>
      </p:pic>
      <p:sp>
        <p:nvSpPr>
          <p:cNvPr id="10" name="Freeform: Shape 9">
            <a:extLst>
              <a:ext uri="{FF2B5EF4-FFF2-40B4-BE49-F238E27FC236}">
                <a16:creationId xmlns:a16="http://schemas.microsoft.com/office/drawing/2014/main" id="{178C15F3-8482-46DF-BCC9-D079B85CA14E}"/>
              </a:ext>
            </a:extLst>
          </p:cNvPr>
          <p:cNvSpPr/>
          <p:nvPr userDrawn="1"/>
        </p:nvSpPr>
        <p:spPr>
          <a:xfrm>
            <a:off x="637674" y="1816485"/>
            <a:ext cx="11554326" cy="3826614"/>
          </a:xfrm>
          <a:custGeom>
            <a:avLst/>
            <a:gdLst>
              <a:gd name="connsiteX0" fmla="*/ 1173153 w 11554326"/>
              <a:gd name="connsiteY0" fmla="*/ 0 h 3826614"/>
              <a:gd name="connsiteX1" fmla="*/ 11554326 w 11554326"/>
              <a:gd name="connsiteY1" fmla="*/ 0 h 3826614"/>
              <a:gd name="connsiteX2" fmla="*/ 11554326 w 11554326"/>
              <a:gd name="connsiteY2" fmla="*/ 3826614 h 3826614"/>
              <a:gd name="connsiteX3" fmla="*/ 1173153 w 11554326"/>
              <a:gd name="connsiteY3" fmla="*/ 3826614 h 3826614"/>
              <a:gd name="connsiteX4" fmla="*/ 23834 w 11554326"/>
              <a:gd name="connsiteY4" fmla="*/ 2889893 h 3826614"/>
              <a:gd name="connsiteX5" fmla="*/ 0 w 11554326"/>
              <a:gd name="connsiteY5" fmla="*/ 2653463 h 3826614"/>
              <a:gd name="connsiteX6" fmla="*/ 0 w 11554326"/>
              <a:gd name="connsiteY6" fmla="*/ 1173153 h 3826614"/>
              <a:gd name="connsiteX7" fmla="*/ 1173153 w 11554326"/>
              <a:gd name="connsiteY7" fmla="*/ 0 h 38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4326" h="3826614">
                <a:moveTo>
                  <a:pt x="1173153" y="0"/>
                </a:moveTo>
                <a:lnTo>
                  <a:pt x="11554326" y="0"/>
                </a:lnTo>
                <a:lnTo>
                  <a:pt x="11554326" y="3826614"/>
                </a:lnTo>
                <a:lnTo>
                  <a:pt x="1173153" y="3826614"/>
                </a:lnTo>
                <a:cubicBezTo>
                  <a:pt x="606228" y="3826614"/>
                  <a:pt x="133226" y="3424479"/>
                  <a:pt x="23834" y="2889893"/>
                </a:cubicBezTo>
                <a:lnTo>
                  <a:pt x="0" y="2653463"/>
                </a:lnTo>
                <a:lnTo>
                  <a:pt x="0" y="1173153"/>
                </a:lnTo>
                <a:cubicBezTo>
                  <a:pt x="0" y="525238"/>
                  <a:pt x="525238" y="0"/>
                  <a:pt x="1173153" y="0"/>
                </a:cubicBez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EB2E1A-C9F6-403E-B40A-1B13AF4A261D}"/>
              </a:ext>
            </a:extLst>
          </p:cNvPr>
          <p:cNvSpPr>
            <a:spLocks noGrp="1"/>
          </p:cNvSpPr>
          <p:nvPr>
            <p:ph type="title"/>
          </p:nvPr>
        </p:nvSpPr>
        <p:spPr>
          <a:xfrm>
            <a:off x="1886152" y="2201781"/>
            <a:ext cx="7812420" cy="2003400"/>
          </a:xfrm>
        </p:spPr>
        <p:txBody>
          <a:bodyPr anchor="b">
            <a:normAutofit/>
          </a:bodyPr>
          <a:lstStyle>
            <a:lvl1pPr>
              <a:defRPr sz="4000">
                <a:solidFill>
                  <a:schemeClr val="bg1"/>
                </a:solidFill>
              </a:defRPr>
            </a:lvl1pPr>
          </a:lstStyle>
          <a:p>
            <a:r>
              <a:rPr lang="nl-NL"/>
              <a:t>Klik om stijl te bewerken</a:t>
            </a:r>
            <a:endParaRPr lang="en-US"/>
          </a:p>
        </p:txBody>
      </p:sp>
      <p:sp>
        <p:nvSpPr>
          <p:cNvPr id="3" name="Text Placeholder 2">
            <a:extLst>
              <a:ext uri="{FF2B5EF4-FFF2-40B4-BE49-F238E27FC236}">
                <a16:creationId xmlns:a16="http://schemas.microsoft.com/office/drawing/2014/main" id="{835ED546-FBE2-4ED7-813A-4E3A035D6FD0}"/>
              </a:ext>
            </a:extLst>
          </p:cNvPr>
          <p:cNvSpPr>
            <a:spLocks noGrp="1"/>
          </p:cNvSpPr>
          <p:nvPr>
            <p:ph type="body" idx="1"/>
          </p:nvPr>
        </p:nvSpPr>
        <p:spPr>
          <a:xfrm>
            <a:off x="1886152" y="4120960"/>
            <a:ext cx="7812420" cy="1305285"/>
          </a:xfrm>
        </p:spPr>
        <p:txBody>
          <a:bodyPr>
            <a:no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7" name="Picture 6">
            <a:extLst>
              <a:ext uri="{FF2B5EF4-FFF2-40B4-BE49-F238E27FC236}">
                <a16:creationId xmlns:a16="http://schemas.microsoft.com/office/drawing/2014/main" id="{26CF7A29-97AE-4847-9AC3-A1CADF1646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Tree>
    <p:extLst>
      <p:ext uri="{BB962C8B-B14F-4D97-AF65-F5344CB8AC3E}">
        <p14:creationId xmlns:p14="http://schemas.microsoft.com/office/powerpoint/2010/main" val="109535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1AD68B5-973B-470D-9183-C91CA5145D0A}"/>
              </a:ext>
            </a:extLst>
          </p:cNvPr>
          <p:cNvSpPr/>
          <p:nvPr userDrawn="1"/>
        </p:nvSpPr>
        <p:spPr>
          <a:xfrm>
            <a:off x="6665081" y="1"/>
            <a:ext cx="5226130" cy="6857999"/>
          </a:xfrm>
          <a:custGeom>
            <a:avLst/>
            <a:gdLst>
              <a:gd name="connsiteX0" fmla="*/ 1216610 w 5226130"/>
              <a:gd name="connsiteY0" fmla="*/ 0 h 6857999"/>
              <a:gd name="connsiteX1" fmla="*/ 5226130 w 5226130"/>
              <a:gd name="connsiteY1" fmla="*/ 0 h 6857999"/>
              <a:gd name="connsiteX2" fmla="*/ 5226130 w 5226130"/>
              <a:gd name="connsiteY2" fmla="*/ 6857999 h 6857999"/>
              <a:gd name="connsiteX3" fmla="*/ 2882865 w 5226130"/>
              <a:gd name="connsiteY3" fmla="*/ 6857999 h 6857999"/>
              <a:gd name="connsiteX4" fmla="*/ 2706244 w 5226130"/>
              <a:gd name="connsiteY4" fmla="*/ 6798237 h 6857999"/>
              <a:gd name="connsiteX5" fmla="*/ 0 w 5226130"/>
              <a:gd name="connsiteY5" fmla="*/ 2924175 h 6857999"/>
              <a:gd name="connsiteX6" fmla="*/ 1207987 w 5226130"/>
              <a:gd name="connsiteY6" fmla="*/ 78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6130" h="6857999">
                <a:moveTo>
                  <a:pt x="1216610" y="0"/>
                </a:moveTo>
                <a:lnTo>
                  <a:pt x="5226130" y="0"/>
                </a:lnTo>
                <a:lnTo>
                  <a:pt x="5226130" y="6857999"/>
                </a:lnTo>
                <a:lnTo>
                  <a:pt x="2882865" y="6857999"/>
                </a:lnTo>
                <a:lnTo>
                  <a:pt x="2706244" y="6798237"/>
                </a:lnTo>
                <a:cubicBezTo>
                  <a:pt x="1127028" y="6220009"/>
                  <a:pt x="0" y="4703708"/>
                  <a:pt x="0" y="2924175"/>
                </a:cubicBezTo>
                <a:cubicBezTo>
                  <a:pt x="0" y="1785274"/>
                  <a:pt x="461631" y="754193"/>
                  <a:pt x="1207987" y="7837"/>
                </a:cubicBezTo>
                <a:close/>
              </a:path>
            </a:pathLst>
          </a:custGeom>
          <a:gradFill flip="none" rotWithShape="1">
            <a:gsLst>
              <a:gs pos="100000">
                <a:schemeClr val="accent2"/>
              </a:gs>
              <a:gs pos="0">
                <a:schemeClr val="accent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972B7CB-3D5A-46E9-B62F-6A937C11A6CD}"/>
              </a:ext>
            </a:extLst>
          </p:cNvPr>
          <p:cNvSpPr/>
          <p:nvPr userDrawn="1"/>
        </p:nvSpPr>
        <p:spPr>
          <a:xfrm flipV="1">
            <a:off x="7050562" y="0"/>
            <a:ext cx="5141438" cy="6857999"/>
          </a:xfrm>
          <a:custGeom>
            <a:avLst/>
            <a:gdLst>
              <a:gd name="connsiteX0" fmla="*/ 0 w 5141438"/>
              <a:gd name="connsiteY0" fmla="*/ 2089082 h 6857999"/>
              <a:gd name="connsiteX1" fmla="*/ 54397 w 5141438"/>
              <a:gd name="connsiteY1" fmla="*/ 1970200 h 6857999"/>
              <a:gd name="connsiteX2" fmla="*/ 2030124 w 5141438"/>
              <a:gd name="connsiteY2" fmla="*/ 70720 h 6857999"/>
              <a:gd name="connsiteX3" fmla="*/ 2202490 w 5141438"/>
              <a:gd name="connsiteY3" fmla="*/ 0 h 6857999"/>
              <a:gd name="connsiteX4" fmla="*/ 1131918 w 5141438"/>
              <a:gd name="connsiteY4" fmla="*/ 0 h 6857999"/>
              <a:gd name="connsiteX5" fmla="*/ 1123295 w 5141438"/>
              <a:gd name="connsiteY5" fmla="*/ 7837 h 6857999"/>
              <a:gd name="connsiteX6" fmla="*/ 45153 w 5141438"/>
              <a:gd name="connsiteY6" fmla="*/ 1893442 h 6857999"/>
              <a:gd name="connsiteX7" fmla="*/ 2798173 w 5141438"/>
              <a:gd name="connsiteY7" fmla="*/ 6857999 h 6857999"/>
              <a:gd name="connsiteX8" fmla="*/ 5141438 w 5141438"/>
              <a:gd name="connsiteY8" fmla="*/ 6857999 h 6857999"/>
              <a:gd name="connsiteX9" fmla="*/ 5141438 w 5141438"/>
              <a:gd name="connsiteY9" fmla="*/ 0 h 6857999"/>
              <a:gd name="connsiteX10" fmla="*/ 4840649 w 5141438"/>
              <a:gd name="connsiteY10" fmla="*/ 0 h 6857999"/>
              <a:gd name="connsiteX11" fmla="*/ 4840649 w 5141438"/>
              <a:gd name="connsiteY11" fmla="*/ 6749711 h 6857999"/>
              <a:gd name="connsiteX12" fmla="*/ 2503279 w 5141438"/>
              <a:gd name="connsiteY12" fmla="*/ 6749711 h 6857999"/>
              <a:gd name="connsiteX13" fmla="*/ 2621552 w 5141438"/>
              <a:gd name="connsiteY13" fmla="*/ 67982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1438" h="6857999">
                <a:moveTo>
                  <a:pt x="0" y="2089082"/>
                </a:moveTo>
                <a:lnTo>
                  <a:pt x="54397" y="1970200"/>
                </a:lnTo>
                <a:cubicBezTo>
                  <a:pt x="476481" y="1133645"/>
                  <a:pt x="1175092" y="460449"/>
                  <a:pt x="2030124" y="70720"/>
                </a:cubicBezTo>
                <a:lnTo>
                  <a:pt x="2202490" y="0"/>
                </a:lnTo>
                <a:lnTo>
                  <a:pt x="1131918" y="0"/>
                </a:lnTo>
                <a:lnTo>
                  <a:pt x="1123295" y="7837"/>
                </a:lnTo>
                <a:cubicBezTo>
                  <a:pt x="610176" y="520957"/>
                  <a:pt x="231633" y="1168654"/>
                  <a:pt x="45153" y="1893442"/>
                </a:cubicBezTo>
                <a:close/>
                <a:moveTo>
                  <a:pt x="2798173" y="6857999"/>
                </a:moveTo>
                <a:lnTo>
                  <a:pt x="5141438" y="6857999"/>
                </a:lnTo>
                <a:lnTo>
                  <a:pt x="5141438" y="0"/>
                </a:lnTo>
                <a:lnTo>
                  <a:pt x="4840649" y="0"/>
                </a:lnTo>
                <a:lnTo>
                  <a:pt x="4840649" y="6749711"/>
                </a:lnTo>
                <a:lnTo>
                  <a:pt x="2503279" y="6749711"/>
                </a:lnTo>
                <a:lnTo>
                  <a:pt x="2621552" y="6798237"/>
                </a:lnTo>
                <a:close/>
              </a:path>
            </a:pathLst>
          </a:custGeom>
          <a:gradFill>
            <a:gsLst>
              <a:gs pos="100000">
                <a:schemeClr val="accent2"/>
              </a:gs>
              <a:gs pos="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Picture Placeholder 11">
            <a:extLst>
              <a:ext uri="{FF2B5EF4-FFF2-40B4-BE49-F238E27FC236}">
                <a16:creationId xmlns:a16="http://schemas.microsoft.com/office/drawing/2014/main" id="{9C6FADF0-5224-4C57-9D42-B0D86F8BF59B}"/>
              </a:ext>
            </a:extLst>
          </p:cNvPr>
          <p:cNvSpPr>
            <a:spLocks noGrp="1"/>
          </p:cNvSpPr>
          <p:nvPr>
            <p:ph type="pic" sz="quarter" idx="10"/>
          </p:nvPr>
        </p:nvSpPr>
        <p:spPr>
          <a:xfrm>
            <a:off x="6965870" y="1"/>
            <a:ext cx="5226131" cy="6857999"/>
          </a:xfrm>
          <a:custGeom>
            <a:avLst/>
            <a:gdLst>
              <a:gd name="connsiteX0" fmla="*/ 2173949 w 5226131"/>
              <a:gd name="connsiteY0" fmla="*/ 0 h 6857999"/>
              <a:gd name="connsiteX1" fmla="*/ 5226131 w 5226131"/>
              <a:gd name="connsiteY1" fmla="*/ 0 h 6857999"/>
              <a:gd name="connsiteX2" fmla="*/ 5226131 w 5226131"/>
              <a:gd name="connsiteY2" fmla="*/ 6857999 h 6857999"/>
              <a:gd name="connsiteX3" fmla="*/ 2173947 w 5226131"/>
              <a:gd name="connsiteY3" fmla="*/ 6857999 h 6857999"/>
              <a:gd name="connsiteX4" fmla="*/ 2146681 w 5226131"/>
              <a:gd name="connsiteY4" fmla="*/ 6845670 h 6857999"/>
              <a:gd name="connsiteX5" fmla="*/ 0 w 5226131"/>
              <a:gd name="connsiteY5" fmla="*/ 3429000 h 6857999"/>
              <a:gd name="connsiteX6" fmla="*/ 2146681 w 5226131"/>
              <a:gd name="connsiteY6" fmla="*/ 123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6131" h="6857999">
                <a:moveTo>
                  <a:pt x="2173949" y="0"/>
                </a:moveTo>
                <a:lnTo>
                  <a:pt x="5226131" y="0"/>
                </a:lnTo>
                <a:lnTo>
                  <a:pt x="5226131" y="6857999"/>
                </a:lnTo>
                <a:lnTo>
                  <a:pt x="2173947" y="6857999"/>
                </a:lnTo>
                <a:lnTo>
                  <a:pt x="2146681" y="6845670"/>
                </a:lnTo>
                <a:cubicBezTo>
                  <a:pt x="876510" y="6233510"/>
                  <a:pt x="0" y="4933637"/>
                  <a:pt x="0" y="3429000"/>
                </a:cubicBezTo>
                <a:cubicBezTo>
                  <a:pt x="0" y="1924364"/>
                  <a:pt x="876510" y="624490"/>
                  <a:pt x="2146681" y="12331"/>
                </a:cubicBezTo>
                <a:close/>
              </a:path>
            </a:pathLst>
          </a:custGeom>
          <a:solidFill>
            <a:schemeClr val="accent2">
              <a:lumMod val="20000"/>
              <a:lumOff val="80000"/>
            </a:schemeClr>
          </a:solidFill>
        </p:spPr>
        <p:txBody>
          <a:bodyPr wrap="square" anchor="ctr">
            <a:noAutofit/>
          </a:bodyPr>
          <a:lstStyle>
            <a:lvl1pPr marL="0" indent="0" algn="ctr">
              <a:buNone/>
              <a:defRPr/>
            </a:lvl1pPr>
          </a:lstStyle>
          <a:p>
            <a:r>
              <a:rPr lang="nl-NL"/>
              <a:t>Klik op het pictogram als u een afbeelding wilt toevoegen</a:t>
            </a:r>
            <a:endParaRPr lang="en-US"/>
          </a:p>
        </p:txBody>
      </p:sp>
      <p:sp>
        <p:nvSpPr>
          <p:cNvPr id="20" name="Title 1">
            <a:extLst>
              <a:ext uri="{FF2B5EF4-FFF2-40B4-BE49-F238E27FC236}">
                <a16:creationId xmlns:a16="http://schemas.microsoft.com/office/drawing/2014/main" id="{B861D593-BB92-45A6-82FF-5B751A92A54E}"/>
              </a:ext>
            </a:extLst>
          </p:cNvPr>
          <p:cNvSpPr>
            <a:spLocks noGrp="1"/>
          </p:cNvSpPr>
          <p:nvPr>
            <p:ph type="title"/>
          </p:nvPr>
        </p:nvSpPr>
        <p:spPr>
          <a:xfrm>
            <a:off x="869870" y="1306144"/>
            <a:ext cx="5226130" cy="2575184"/>
          </a:xfrm>
        </p:spPr>
        <p:txBody>
          <a:bodyPr anchor="b">
            <a:normAutofit/>
          </a:bodyPr>
          <a:lstStyle>
            <a:lvl1pPr>
              <a:defRPr sz="4800">
                <a:solidFill>
                  <a:schemeClr val="tx1"/>
                </a:solidFill>
              </a:defRPr>
            </a:lvl1pPr>
          </a:lstStyle>
          <a:p>
            <a:r>
              <a:rPr lang="nl-NL"/>
              <a:t>Klik om stijl te bewerken</a:t>
            </a:r>
            <a:endParaRPr lang="en-US"/>
          </a:p>
        </p:txBody>
      </p:sp>
      <p:sp>
        <p:nvSpPr>
          <p:cNvPr id="21" name="Text Placeholder 2">
            <a:extLst>
              <a:ext uri="{FF2B5EF4-FFF2-40B4-BE49-F238E27FC236}">
                <a16:creationId xmlns:a16="http://schemas.microsoft.com/office/drawing/2014/main" id="{4B5D73FC-3794-4BAB-A875-45639CC6C63C}"/>
              </a:ext>
            </a:extLst>
          </p:cNvPr>
          <p:cNvSpPr>
            <a:spLocks noGrp="1"/>
          </p:cNvSpPr>
          <p:nvPr>
            <p:ph type="body" idx="1"/>
          </p:nvPr>
        </p:nvSpPr>
        <p:spPr>
          <a:xfrm>
            <a:off x="869870" y="3881328"/>
            <a:ext cx="5226130" cy="1804727"/>
          </a:xfrm>
        </p:spPr>
        <p:txBody>
          <a:bodyPr>
            <a:norm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48237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gradFill>
          <a:gsLst>
            <a:gs pos="36000">
              <a:srgbClr val="24519A"/>
            </a:gs>
            <a:gs pos="0">
              <a:schemeClr val="accent2"/>
            </a:gs>
            <a:gs pos="10000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3039346-99C4-43F5-8A88-97AFAC9568A6}"/>
              </a:ext>
            </a:extLst>
          </p:cNvPr>
          <p:cNvSpPr>
            <a:spLocks noGrp="1"/>
          </p:cNvSpPr>
          <p:nvPr>
            <p:ph type="pic" sz="quarter" idx="10"/>
          </p:nvPr>
        </p:nvSpPr>
        <p:spPr>
          <a:xfrm>
            <a:off x="0" y="0"/>
            <a:ext cx="4559300" cy="6147553"/>
          </a:xfrm>
          <a:custGeom>
            <a:avLst/>
            <a:gdLst>
              <a:gd name="connsiteX0" fmla="*/ 0 w 4559300"/>
              <a:gd name="connsiteY0" fmla="*/ 0 h 6147553"/>
              <a:gd name="connsiteX1" fmla="*/ 4542468 w 4559300"/>
              <a:gd name="connsiteY1" fmla="*/ 0 h 6147553"/>
              <a:gd name="connsiteX2" fmla="*/ 4549229 w 4559300"/>
              <a:gd name="connsiteY2" fmla="*/ 48459 h 6147553"/>
              <a:gd name="connsiteX3" fmla="*/ 4559300 w 4559300"/>
              <a:gd name="connsiteY3" fmla="*/ 266651 h 6147553"/>
              <a:gd name="connsiteX4" fmla="*/ 4559300 w 4559300"/>
              <a:gd name="connsiteY4" fmla="*/ 4013525 h 6147553"/>
              <a:gd name="connsiteX5" fmla="*/ 2608532 w 4559300"/>
              <a:gd name="connsiteY5" fmla="*/ 6147553 h 6147553"/>
              <a:gd name="connsiteX6" fmla="*/ 146031 w 4559300"/>
              <a:gd name="connsiteY6" fmla="*/ 6147553 h 6147553"/>
              <a:gd name="connsiteX7" fmla="*/ 0 w 4559300"/>
              <a:gd name="connsiteY7" fmla="*/ 6139487 h 614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300" h="6147553">
                <a:moveTo>
                  <a:pt x="0" y="0"/>
                </a:moveTo>
                <a:lnTo>
                  <a:pt x="4542468" y="0"/>
                </a:lnTo>
                <a:lnTo>
                  <a:pt x="4549229" y="48459"/>
                </a:lnTo>
                <a:cubicBezTo>
                  <a:pt x="4555889" y="120199"/>
                  <a:pt x="4559300" y="192989"/>
                  <a:pt x="4559300" y="266651"/>
                </a:cubicBezTo>
                <a:lnTo>
                  <a:pt x="4559300" y="4013525"/>
                </a:lnTo>
                <a:cubicBezTo>
                  <a:pt x="4559300" y="5192116"/>
                  <a:pt x="3685911" y="6147553"/>
                  <a:pt x="2608532" y="6147553"/>
                </a:cubicBezTo>
                <a:lnTo>
                  <a:pt x="146031" y="6147553"/>
                </a:lnTo>
                <a:lnTo>
                  <a:pt x="0" y="6139487"/>
                </a:lnTo>
                <a:close/>
              </a:path>
            </a:pathLst>
          </a:custGeom>
          <a:solidFill>
            <a:schemeClr val="accent1">
              <a:lumMod val="75000"/>
            </a:schemeClr>
          </a:solidFill>
        </p:spPr>
        <p:txBody>
          <a:bodyPr wrap="square">
            <a:noAutofit/>
          </a:bodyPr>
          <a:lstStyle>
            <a:lvl1pPr marL="0" indent="0" algn="ctr">
              <a:buNone/>
              <a:defRPr>
                <a:solidFill>
                  <a:schemeClr val="bg1"/>
                </a:solidFill>
              </a:defRPr>
            </a:lvl1pPr>
          </a:lstStyle>
          <a:p>
            <a:r>
              <a:rPr lang="nl-NL"/>
              <a:t>Klik op het pictogram als u een afbeelding wilt toevoegen</a:t>
            </a:r>
            <a:endParaRPr lang="en-US"/>
          </a:p>
        </p:txBody>
      </p:sp>
      <p:sp>
        <p:nvSpPr>
          <p:cNvPr id="15" name="Title 1">
            <a:extLst>
              <a:ext uri="{FF2B5EF4-FFF2-40B4-BE49-F238E27FC236}">
                <a16:creationId xmlns:a16="http://schemas.microsoft.com/office/drawing/2014/main" id="{551F41DC-1B24-4F5C-8AD9-6183CD99B987}"/>
              </a:ext>
            </a:extLst>
          </p:cNvPr>
          <p:cNvSpPr>
            <a:spLocks noGrp="1"/>
          </p:cNvSpPr>
          <p:nvPr>
            <p:ph type="title"/>
          </p:nvPr>
        </p:nvSpPr>
        <p:spPr>
          <a:xfrm>
            <a:off x="5826880" y="1065513"/>
            <a:ext cx="5226130" cy="2575184"/>
          </a:xfrm>
        </p:spPr>
        <p:txBody>
          <a:bodyPr anchor="b">
            <a:normAutofit/>
          </a:bodyPr>
          <a:lstStyle>
            <a:lvl1pPr>
              <a:defRPr sz="4800">
                <a:solidFill>
                  <a:schemeClr val="bg1"/>
                </a:solidFill>
              </a:defRPr>
            </a:lvl1pPr>
          </a:lstStyle>
          <a:p>
            <a:r>
              <a:rPr lang="nl-NL"/>
              <a:t>Klik om stijl te bewerken</a:t>
            </a:r>
            <a:endParaRPr lang="en-US"/>
          </a:p>
        </p:txBody>
      </p:sp>
      <p:sp>
        <p:nvSpPr>
          <p:cNvPr id="16" name="Text Placeholder 2">
            <a:extLst>
              <a:ext uri="{FF2B5EF4-FFF2-40B4-BE49-F238E27FC236}">
                <a16:creationId xmlns:a16="http://schemas.microsoft.com/office/drawing/2014/main" id="{67BA2BA4-4B43-475D-8B68-41714DDF355B}"/>
              </a:ext>
            </a:extLst>
          </p:cNvPr>
          <p:cNvSpPr>
            <a:spLocks noGrp="1"/>
          </p:cNvSpPr>
          <p:nvPr>
            <p:ph type="body" idx="1"/>
          </p:nvPr>
        </p:nvSpPr>
        <p:spPr>
          <a:xfrm>
            <a:off x="5826880" y="3640697"/>
            <a:ext cx="5226130" cy="1804727"/>
          </a:xfrm>
        </p:spPr>
        <p:txBody>
          <a:bodyPr>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5" name="Picture 4">
            <a:extLst>
              <a:ext uri="{FF2B5EF4-FFF2-40B4-BE49-F238E27FC236}">
                <a16:creationId xmlns:a16="http://schemas.microsoft.com/office/drawing/2014/main" id="{2D12FCB0-334A-4099-A260-BA776BA8E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4054" y="275150"/>
            <a:ext cx="1568374" cy="468452"/>
          </a:xfrm>
          <a:prstGeom prst="rect">
            <a:avLst/>
          </a:prstGeom>
        </p:spPr>
      </p:pic>
    </p:spTree>
    <p:extLst>
      <p:ext uri="{BB962C8B-B14F-4D97-AF65-F5344CB8AC3E}">
        <p14:creationId xmlns:p14="http://schemas.microsoft.com/office/powerpoint/2010/main" val="164890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gradFill flip="none" rotWithShape="1">
          <a:gsLst>
            <a:gs pos="0">
              <a:schemeClr val="bg1"/>
            </a:gs>
            <a:gs pos="100000">
              <a:schemeClr val="accent3">
                <a:lumMod val="20000"/>
                <a:lumOff val="80000"/>
              </a:schemeClr>
            </a:gs>
          </a:gsLst>
          <a:lin ang="18900000" scaled="1"/>
          <a:tileRect/>
        </a:gra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A1F87DB-D54F-469A-A2D1-3C699439093A}"/>
              </a:ext>
            </a:extLst>
          </p:cNvPr>
          <p:cNvSpPr/>
          <p:nvPr userDrawn="1"/>
        </p:nvSpPr>
        <p:spPr>
          <a:xfrm>
            <a:off x="2933920" y="3435747"/>
            <a:ext cx="2239661" cy="3422253"/>
          </a:xfrm>
          <a:custGeom>
            <a:avLst/>
            <a:gdLst>
              <a:gd name="connsiteX0" fmla="*/ 2119654 w 2239661"/>
              <a:gd name="connsiteY0" fmla="*/ 0 h 3422253"/>
              <a:gd name="connsiteX1" fmla="*/ 2179040 w 2239661"/>
              <a:gd name="connsiteY1" fmla="*/ 340078 h 3422253"/>
              <a:gd name="connsiteX2" fmla="*/ 2239661 w 2239661"/>
              <a:gd name="connsiteY2" fmla="*/ 1225521 h 3422253"/>
              <a:gd name="connsiteX3" fmla="*/ 1879529 w 2239661"/>
              <a:gd name="connsiteY3" fmla="*/ 3319723 h 3422253"/>
              <a:gd name="connsiteX4" fmla="*/ 1837226 w 2239661"/>
              <a:gd name="connsiteY4" fmla="*/ 3422253 h 3422253"/>
              <a:gd name="connsiteX5" fmla="*/ 0 w 2239661"/>
              <a:gd name="connsiteY5" fmla="*/ 3422253 h 3422253"/>
              <a:gd name="connsiteX6" fmla="*/ 113083 w 2239661"/>
              <a:gd name="connsiteY6" fmla="*/ 3364348 h 3422253"/>
              <a:gd name="connsiteX7" fmla="*/ 2110483 w 2239661"/>
              <a:gd name="connsiteY7" fmla="*/ 263871 h 342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661" h="3422253">
                <a:moveTo>
                  <a:pt x="2119654" y="0"/>
                </a:moveTo>
                <a:lnTo>
                  <a:pt x="2179040" y="340078"/>
                </a:lnTo>
                <a:cubicBezTo>
                  <a:pt x="2218788" y="626084"/>
                  <a:pt x="2239661" y="922213"/>
                  <a:pt x="2239661" y="1225521"/>
                </a:cubicBezTo>
                <a:cubicBezTo>
                  <a:pt x="2239661" y="1983791"/>
                  <a:pt x="2109202" y="2697194"/>
                  <a:pt x="1879529" y="3319723"/>
                </a:cubicBezTo>
                <a:lnTo>
                  <a:pt x="1837226" y="3422253"/>
                </a:lnTo>
                <a:lnTo>
                  <a:pt x="0" y="3422253"/>
                </a:lnTo>
                <a:lnTo>
                  <a:pt x="113083" y="3364348"/>
                </a:lnTo>
                <a:cubicBezTo>
                  <a:pt x="1233717" y="2755708"/>
                  <a:pt x="2016956" y="1604802"/>
                  <a:pt x="2110483" y="263871"/>
                </a:cubicBezTo>
                <a:close/>
              </a:path>
            </a:pathLst>
          </a:custGeom>
          <a:gradFill>
            <a:gsLst>
              <a:gs pos="0">
                <a:schemeClr val="accent3"/>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1">
            <a:extLst>
              <a:ext uri="{FF2B5EF4-FFF2-40B4-BE49-F238E27FC236}">
                <a16:creationId xmlns:a16="http://schemas.microsoft.com/office/drawing/2014/main" id="{551F41DC-1B24-4F5C-8AD9-6183CD99B987}"/>
              </a:ext>
            </a:extLst>
          </p:cNvPr>
          <p:cNvSpPr>
            <a:spLocks noGrp="1"/>
          </p:cNvSpPr>
          <p:nvPr>
            <p:ph type="title"/>
          </p:nvPr>
        </p:nvSpPr>
        <p:spPr>
          <a:xfrm>
            <a:off x="6071937" y="1626986"/>
            <a:ext cx="5226130" cy="2575184"/>
          </a:xfrm>
        </p:spPr>
        <p:txBody>
          <a:bodyPr anchor="b">
            <a:normAutofit/>
          </a:bodyPr>
          <a:lstStyle>
            <a:lvl1pPr>
              <a:defRPr sz="4800">
                <a:solidFill>
                  <a:schemeClr val="tx1"/>
                </a:solidFill>
              </a:defRPr>
            </a:lvl1pPr>
          </a:lstStyle>
          <a:p>
            <a:r>
              <a:rPr lang="nl-NL"/>
              <a:t>Klik om stijl te bewerken</a:t>
            </a:r>
            <a:endParaRPr lang="en-US"/>
          </a:p>
        </p:txBody>
      </p:sp>
      <p:sp>
        <p:nvSpPr>
          <p:cNvPr id="16" name="Text Placeholder 2">
            <a:extLst>
              <a:ext uri="{FF2B5EF4-FFF2-40B4-BE49-F238E27FC236}">
                <a16:creationId xmlns:a16="http://schemas.microsoft.com/office/drawing/2014/main" id="{67BA2BA4-4B43-475D-8B68-41714DDF355B}"/>
              </a:ext>
            </a:extLst>
          </p:cNvPr>
          <p:cNvSpPr>
            <a:spLocks noGrp="1"/>
          </p:cNvSpPr>
          <p:nvPr>
            <p:ph type="body" idx="1"/>
          </p:nvPr>
        </p:nvSpPr>
        <p:spPr>
          <a:xfrm>
            <a:off x="6071937" y="4202170"/>
            <a:ext cx="5226130" cy="1804727"/>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23" name="Picture 22">
            <a:extLst>
              <a:ext uri="{FF2B5EF4-FFF2-40B4-BE49-F238E27FC236}">
                <a16:creationId xmlns:a16="http://schemas.microsoft.com/office/drawing/2014/main" id="{CF6538CC-F4C4-4D66-B5B4-8B1CA44C3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
        <p:nvSpPr>
          <p:cNvPr id="25" name="Picture Placeholder 24">
            <a:extLst>
              <a:ext uri="{FF2B5EF4-FFF2-40B4-BE49-F238E27FC236}">
                <a16:creationId xmlns:a16="http://schemas.microsoft.com/office/drawing/2014/main" id="{F7392966-48D4-4108-B8A0-29D276D7227E}"/>
              </a:ext>
            </a:extLst>
          </p:cNvPr>
          <p:cNvSpPr>
            <a:spLocks noGrp="1"/>
          </p:cNvSpPr>
          <p:nvPr>
            <p:ph type="pic" sz="quarter" idx="10"/>
          </p:nvPr>
        </p:nvSpPr>
        <p:spPr>
          <a:xfrm>
            <a:off x="0" y="1"/>
            <a:ext cx="4973597" cy="6857999"/>
          </a:xfrm>
          <a:custGeom>
            <a:avLst/>
            <a:gdLst>
              <a:gd name="connsiteX0" fmla="*/ 0 w 4973597"/>
              <a:gd name="connsiteY0" fmla="*/ 0 h 6857999"/>
              <a:gd name="connsiteX1" fmla="*/ 2846558 w 4973597"/>
              <a:gd name="connsiteY1" fmla="*/ 0 h 6857999"/>
              <a:gd name="connsiteX2" fmla="*/ 2966792 w 4973597"/>
              <a:gd name="connsiteY2" fmla="*/ 57908 h 6857999"/>
              <a:gd name="connsiteX3" fmla="*/ 4973597 w 4973597"/>
              <a:gd name="connsiteY3" fmla="*/ 3429000 h 6857999"/>
              <a:gd name="connsiteX4" fmla="*/ 2966792 w 4973597"/>
              <a:gd name="connsiteY4" fmla="*/ 6800093 h 6857999"/>
              <a:gd name="connsiteX5" fmla="*/ 2853707 w 4973597"/>
              <a:gd name="connsiteY5" fmla="*/ 6857999 h 6857999"/>
              <a:gd name="connsiteX6" fmla="*/ 0 w 497359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3597" h="6857999">
                <a:moveTo>
                  <a:pt x="0" y="0"/>
                </a:moveTo>
                <a:lnTo>
                  <a:pt x="2846558" y="0"/>
                </a:lnTo>
                <a:lnTo>
                  <a:pt x="2966792" y="57908"/>
                </a:lnTo>
                <a:cubicBezTo>
                  <a:pt x="4162135" y="707123"/>
                  <a:pt x="4973597" y="1973318"/>
                  <a:pt x="4973597" y="3429000"/>
                </a:cubicBezTo>
                <a:cubicBezTo>
                  <a:pt x="4973597" y="4884683"/>
                  <a:pt x="4162135" y="6150877"/>
                  <a:pt x="2966792" y="6800093"/>
                </a:cubicBezTo>
                <a:lnTo>
                  <a:pt x="2853707" y="6857999"/>
                </a:lnTo>
                <a:lnTo>
                  <a:pt x="0" y="6857999"/>
                </a:lnTo>
                <a:close/>
              </a:path>
            </a:pathLst>
          </a:custGeom>
          <a:solidFill>
            <a:schemeClr val="accent3"/>
          </a:solidFill>
        </p:spPr>
        <p:txBody>
          <a:bodyPr wrap="square">
            <a:noAutofit/>
          </a:bodyPr>
          <a:lstStyle>
            <a:lvl1pPr marL="0" indent="0" algn="l">
              <a:buNone/>
              <a:defRPr>
                <a:solidFill>
                  <a:schemeClr val="bg1"/>
                </a:solidFill>
              </a:defRPr>
            </a:lvl1pPr>
          </a:lstStyle>
          <a:p>
            <a:r>
              <a:rPr lang="nl-NL"/>
              <a:t>Klik op het pictogram als u een afbeelding wilt toevoegen</a:t>
            </a:r>
            <a:endParaRPr lang="en-US"/>
          </a:p>
        </p:txBody>
      </p:sp>
      <p:sp>
        <p:nvSpPr>
          <p:cNvPr id="26" name="Freeform: Shape 25">
            <a:extLst>
              <a:ext uri="{FF2B5EF4-FFF2-40B4-BE49-F238E27FC236}">
                <a16:creationId xmlns:a16="http://schemas.microsoft.com/office/drawing/2014/main" id="{DD10A5CF-49A6-4BA5-8960-95C33B1DB71C}"/>
              </a:ext>
            </a:extLst>
          </p:cNvPr>
          <p:cNvSpPr/>
          <p:nvPr userDrawn="1"/>
        </p:nvSpPr>
        <p:spPr>
          <a:xfrm flipV="1">
            <a:off x="2933920" y="0"/>
            <a:ext cx="2239661" cy="3422253"/>
          </a:xfrm>
          <a:custGeom>
            <a:avLst/>
            <a:gdLst>
              <a:gd name="connsiteX0" fmla="*/ 2119654 w 2239661"/>
              <a:gd name="connsiteY0" fmla="*/ 0 h 3422253"/>
              <a:gd name="connsiteX1" fmla="*/ 2179040 w 2239661"/>
              <a:gd name="connsiteY1" fmla="*/ 340078 h 3422253"/>
              <a:gd name="connsiteX2" fmla="*/ 2239661 w 2239661"/>
              <a:gd name="connsiteY2" fmla="*/ 1225521 h 3422253"/>
              <a:gd name="connsiteX3" fmla="*/ 1879529 w 2239661"/>
              <a:gd name="connsiteY3" fmla="*/ 3319723 h 3422253"/>
              <a:gd name="connsiteX4" fmla="*/ 1837226 w 2239661"/>
              <a:gd name="connsiteY4" fmla="*/ 3422253 h 3422253"/>
              <a:gd name="connsiteX5" fmla="*/ 0 w 2239661"/>
              <a:gd name="connsiteY5" fmla="*/ 3422253 h 3422253"/>
              <a:gd name="connsiteX6" fmla="*/ 113083 w 2239661"/>
              <a:gd name="connsiteY6" fmla="*/ 3364348 h 3422253"/>
              <a:gd name="connsiteX7" fmla="*/ 2110483 w 2239661"/>
              <a:gd name="connsiteY7" fmla="*/ 263871 h 342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661" h="3422253">
                <a:moveTo>
                  <a:pt x="2119654" y="0"/>
                </a:moveTo>
                <a:lnTo>
                  <a:pt x="2179040" y="340078"/>
                </a:lnTo>
                <a:cubicBezTo>
                  <a:pt x="2218788" y="626084"/>
                  <a:pt x="2239661" y="922213"/>
                  <a:pt x="2239661" y="1225521"/>
                </a:cubicBezTo>
                <a:cubicBezTo>
                  <a:pt x="2239661" y="1983791"/>
                  <a:pt x="2109202" y="2697194"/>
                  <a:pt x="1879529" y="3319723"/>
                </a:cubicBezTo>
                <a:lnTo>
                  <a:pt x="1837226" y="3422253"/>
                </a:lnTo>
                <a:lnTo>
                  <a:pt x="0" y="3422253"/>
                </a:lnTo>
                <a:lnTo>
                  <a:pt x="113083" y="3364348"/>
                </a:lnTo>
                <a:cubicBezTo>
                  <a:pt x="1233717" y="2755708"/>
                  <a:pt x="2016956" y="1604802"/>
                  <a:pt x="2110483" y="263871"/>
                </a:cubicBezTo>
                <a:close/>
              </a:path>
            </a:pathLst>
          </a:custGeom>
          <a:gradFill>
            <a:gsLst>
              <a:gs pos="27400">
                <a:srgbClr val="C4ECF4"/>
              </a:gs>
              <a:gs pos="0">
                <a:schemeClr val="bg1"/>
              </a:gs>
              <a:gs pos="10000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3623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iles Missie">
    <p:bg>
      <p:bgPr>
        <a:solidFill>
          <a:srgbClr val="F1F2F2"/>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AAE5194-2922-1AF2-1339-434CBE7F38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31" b="3962"/>
          <a:stretch/>
        </p:blipFill>
        <p:spPr>
          <a:xfrm>
            <a:off x="5476058" y="1684986"/>
            <a:ext cx="5979208" cy="4473653"/>
          </a:xfrm>
          <a:prstGeom prst="rect">
            <a:avLst/>
          </a:prstGeom>
        </p:spPr>
      </p:pic>
      <p:sp>
        <p:nvSpPr>
          <p:cNvPr id="3" name="Titel 4">
            <a:extLst>
              <a:ext uri="{FF2B5EF4-FFF2-40B4-BE49-F238E27FC236}">
                <a16:creationId xmlns:a16="http://schemas.microsoft.com/office/drawing/2014/main" id="{AE539887-C047-AF62-626B-FBAFF748FCA2}"/>
              </a:ext>
            </a:extLst>
          </p:cNvPr>
          <p:cNvSpPr txBox="1">
            <a:spLocks/>
          </p:cNvSpPr>
          <p:nvPr userDrawn="1"/>
        </p:nvSpPr>
        <p:spPr>
          <a:xfrm>
            <a:off x="509130" y="612640"/>
            <a:ext cx="5115238" cy="5917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b="1">
                <a:latin typeface="Segoe UI" panose="020B0502040204020203" pitchFamily="34" charset="0"/>
                <a:cs typeface="Segoe UI" panose="020B0502040204020203" pitchFamily="34" charset="0"/>
              </a:rPr>
              <a:t>Miles in het kort</a:t>
            </a:r>
          </a:p>
        </p:txBody>
      </p:sp>
      <p:grpSp>
        <p:nvGrpSpPr>
          <p:cNvPr id="4" name="Groep 3">
            <a:extLst>
              <a:ext uri="{FF2B5EF4-FFF2-40B4-BE49-F238E27FC236}">
                <a16:creationId xmlns:a16="http://schemas.microsoft.com/office/drawing/2014/main" id="{216811DD-EDB8-C2BC-45C1-B9990B18710B}"/>
              </a:ext>
            </a:extLst>
          </p:cNvPr>
          <p:cNvGrpSpPr/>
          <p:nvPr userDrawn="1"/>
        </p:nvGrpSpPr>
        <p:grpSpPr>
          <a:xfrm>
            <a:off x="11984" y="214070"/>
            <a:ext cx="1505509" cy="1219373"/>
            <a:chOff x="11984" y="214070"/>
            <a:chExt cx="1505509" cy="1219373"/>
          </a:xfrm>
        </p:grpSpPr>
        <p:sp>
          <p:nvSpPr>
            <p:cNvPr id="5" name="Plusteken 4">
              <a:extLst>
                <a:ext uri="{FF2B5EF4-FFF2-40B4-BE49-F238E27FC236}">
                  <a16:creationId xmlns:a16="http://schemas.microsoft.com/office/drawing/2014/main" id="{EC49E325-5378-DD0F-29A0-8DA73EDF47BF}"/>
                </a:ext>
              </a:extLst>
            </p:cNvPr>
            <p:cNvSpPr/>
            <p:nvPr/>
          </p:nvSpPr>
          <p:spPr>
            <a:xfrm>
              <a:off x="298254" y="214204"/>
              <a:ext cx="1219239" cy="1219239"/>
            </a:xfrm>
            <a:prstGeom prst="mathPlus">
              <a:avLst/>
            </a:prstGeom>
            <a:solidFill>
              <a:srgbClr val="0070C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lusteken 5">
              <a:extLst>
                <a:ext uri="{FF2B5EF4-FFF2-40B4-BE49-F238E27FC236}">
                  <a16:creationId xmlns:a16="http://schemas.microsoft.com/office/drawing/2014/main" id="{07BBC3BA-D479-BE13-0CA8-88725E301C06}"/>
                </a:ext>
              </a:extLst>
            </p:cNvPr>
            <p:cNvSpPr/>
            <p:nvPr/>
          </p:nvSpPr>
          <p:spPr>
            <a:xfrm>
              <a:off x="11984" y="214070"/>
              <a:ext cx="1219239" cy="1219239"/>
            </a:xfrm>
            <a:prstGeom prst="mathPlus">
              <a:avLst/>
            </a:prstGeom>
            <a:solidFill>
              <a:srgbClr val="E9008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Groep 6">
            <a:extLst>
              <a:ext uri="{FF2B5EF4-FFF2-40B4-BE49-F238E27FC236}">
                <a16:creationId xmlns:a16="http://schemas.microsoft.com/office/drawing/2014/main" id="{ABEBCD7F-7BD2-DFD6-A71E-00F5049A5E2D}"/>
              </a:ext>
            </a:extLst>
          </p:cNvPr>
          <p:cNvGrpSpPr/>
          <p:nvPr userDrawn="1"/>
        </p:nvGrpSpPr>
        <p:grpSpPr>
          <a:xfrm>
            <a:off x="509130" y="2436924"/>
            <a:ext cx="3287254" cy="696866"/>
            <a:chOff x="7845111" y="1863951"/>
            <a:chExt cx="3796424" cy="804805"/>
          </a:xfrm>
        </p:grpSpPr>
        <p:pic>
          <p:nvPicPr>
            <p:cNvPr id="8" name="Graphic 7" descr="Handdruk met effen opvulling">
              <a:extLst>
                <a:ext uri="{FF2B5EF4-FFF2-40B4-BE49-F238E27FC236}">
                  <a16:creationId xmlns:a16="http://schemas.microsoft.com/office/drawing/2014/main" id="{2975D83D-D6A2-B7FD-55CB-4569C446B0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45111" y="1863951"/>
              <a:ext cx="622634" cy="622633"/>
            </a:xfrm>
            <a:prstGeom prst="rect">
              <a:avLst/>
            </a:prstGeom>
          </p:spPr>
        </p:pic>
        <p:sp>
          <p:nvSpPr>
            <p:cNvPr id="9" name="Tekstvak 8">
              <a:extLst>
                <a:ext uri="{FF2B5EF4-FFF2-40B4-BE49-F238E27FC236}">
                  <a16:creationId xmlns:a16="http://schemas.microsoft.com/office/drawing/2014/main" id="{E6A8FE42-91CA-9E80-47A0-A624F10682D7}"/>
                </a:ext>
              </a:extLst>
            </p:cNvPr>
            <p:cNvSpPr txBox="1"/>
            <p:nvPr/>
          </p:nvSpPr>
          <p:spPr>
            <a:xfrm>
              <a:off x="8489021" y="1876549"/>
              <a:ext cx="2853084" cy="426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30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KLANTEN</a:t>
              </a:r>
            </a:p>
          </p:txBody>
        </p:sp>
        <p:sp>
          <p:nvSpPr>
            <p:cNvPr id="10" name="Tekstvak 9">
              <a:extLst>
                <a:ext uri="{FF2B5EF4-FFF2-40B4-BE49-F238E27FC236}">
                  <a16:creationId xmlns:a16="http://schemas.microsoft.com/office/drawing/2014/main" id="{083A72B3-E3F8-D029-1472-3BD214DEA04C}"/>
                </a:ext>
              </a:extLst>
            </p:cNvPr>
            <p:cNvSpPr txBox="1"/>
            <p:nvPr/>
          </p:nvSpPr>
          <p:spPr>
            <a:xfrm>
              <a:off x="8502047" y="2235257"/>
              <a:ext cx="3139488" cy="43349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solidFill>
                    <a:prstClr val="black">
                      <a:lumMod val="50000"/>
                      <a:lumOff val="50000"/>
                    </a:prstClr>
                  </a:solidFill>
                  <a:latin typeface="Segoe UI Semilight" panose="020B0402040204020203" pitchFamily="34" charset="0"/>
                  <a:cs typeface="Segoe UI Semilight" panose="020B0402040204020203" pitchFamily="34" charset="0"/>
                </a:rPr>
                <a:t>Voor commerciële</a:t>
              </a: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 resultaten.</a:t>
              </a:r>
            </a:p>
          </p:txBody>
        </p:sp>
      </p:grpSp>
      <p:grpSp>
        <p:nvGrpSpPr>
          <p:cNvPr id="11" name="Groep 10">
            <a:extLst>
              <a:ext uri="{FF2B5EF4-FFF2-40B4-BE49-F238E27FC236}">
                <a16:creationId xmlns:a16="http://schemas.microsoft.com/office/drawing/2014/main" id="{93AEA693-06FF-2145-B0AC-3B0DE825F3E6}"/>
              </a:ext>
            </a:extLst>
          </p:cNvPr>
          <p:cNvGrpSpPr/>
          <p:nvPr userDrawn="1"/>
        </p:nvGrpSpPr>
        <p:grpSpPr>
          <a:xfrm>
            <a:off x="509130" y="3520133"/>
            <a:ext cx="4164751" cy="695157"/>
            <a:chOff x="3904069" y="5522449"/>
            <a:chExt cx="4164751" cy="695157"/>
          </a:xfrm>
        </p:grpSpPr>
        <p:pic>
          <p:nvPicPr>
            <p:cNvPr id="12" name="Graphic 11" descr="Doelgroep met effen opvulling">
              <a:extLst>
                <a:ext uri="{FF2B5EF4-FFF2-40B4-BE49-F238E27FC236}">
                  <a16:creationId xmlns:a16="http://schemas.microsoft.com/office/drawing/2014/main" id="{EB73CCEB-889A-9BAE-79EF-CFB23F3BCF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04069" y="5527902"/>
              <a:ext cx="531965" cy="531965"/>
            </a:xfrm>
            <a:prstGeom prst="rect">
              <a:avLst/>
            </a:prstGeom>
          </p:spPr>
        </p:pic>
        <p:sp>
          <p:nvSpPr>
            <p:cNvPr id="13" name="Tekstvak 12">
              <a:extLst>
                <a:ext uri="{FF2B5EF4-FFF2-40B4-BE49-F238E27FC236}">
                  <a16:creationId xmlns:a16="http://schemas.microsoft.com/office/drawing/2014/main" id="{02AFEE72-ACC9-0798-90C6-11C5FEC56CCB}"/>
                </a:ext>
              </a:extLst>
            </p:cNvPr>
            <p:cNvSpPr txBox="1"/>
            <p:nvPr/>
          </p:nvSpPr>
          <p:spPr>
            <a:xfrm>
              <a:off x="4500350" y="5522449"/>
              <a:ext cx="24704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30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RESPONDENTEN</a:t>
              </a:r>
            </a:p>
          </p:txBody>
        </p:sp>
        <p:sp>
          <p:nvSpPr>
            <p:cNvPr id="14" name="Tekstvak 13">
              <a:extLst>
                <a:ext uri="{FF2B5EF4-FFF2-40B4-BE49-F238E27FC236}">
                  <a16:creationId xmlns:a16="http://schemas.microsoft.com/office/drawing/2014/main" id="{A2BCBD42-A701-5CCB-C199-9A706EBC49DA}"/>
                </a:ext>
              </a:extLst>
            </p:cNvPr>
            <p:cNvSpPr txBox="1"/>
            <p:nvPr/>
          </p:nvSpPr>
          <p:spPr>
            <a:xfrm>
              <a:off x="4500350" y="5842247"/>
              <a:ext cx="3568470" cy="37535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400">
                  <a:solidFill>
                    <a:prstClr val="black">
                      <a:lumMod val="50000"/>
                      <a:lumOff val="50000"/>
                    </a:prstClr>
                  </a:solidFill>
                  <a:latin typeface="Segoe UI Semilight" panose="020B0402040204020203" pitchFamily="34" charset="0"/>
                  <a:cs typeface="Segoe UI Semilight" panose="020B0402040204020203" pitchFamily="34" charset="0"/>
                </a:rPr>
                <a:t>Tegen teruglopende respons.</a:t>
              </a:r>
            </a:p>
          </p:txBody>
        </p:sp>
      </p:grpSp>
      <p:grpSp>
        <p:nvGrpSpPr>
          <p:cNvPr id="15" name="Groep 14">
            <a:extLst>
              <a:ext uri="{FF2B5EF4-FFF2-40B4-BE49-F238E27FC236}">
                <a16:creationId xmlns:a16="http://schemas.microsoft.com/office/drawing/2014/main" id="{1C36AFD4-0B87-8D9A-87AC-52A9FB522ABF}"/>
              </a:ext>
            </a:extLst>
          </p:cNvPr>
          <p:cNvGrpSpPr/>
          <p:nvPr userDrawn="1"/>
        </p:nvGrpSpPr>
        <p:grpSpPr>
          <a:xfrm>
            <a:off x="573094" y="4662344"/>
            <a:ext cx="4427317" cy="690215"/>
            <a:chOff x="7471583" y="5039432"/>
            <a:chExt cx="5113074" cy="797124"/>
          </a:xfrm>
        </p:grpSpPr>
        <p:pic>
          <p:nvPicPr>
            <p:cNvPr id="16" name="Graphic 15" descr="Dans met effen opvulling">
              <a:extLst>
                <a:ext uri="{FF2B5EF4-FFF2-40B4-BE49-F238E27FC236}">
                  <a16:creationId xmlns:a16="http://schemas.microsoft.com/office/drawing/2014/main" id="{A309CA9B-7C0D-77DE-5BF5-46572D9808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471583" y="5051640"/>
              <a:ext cx="614362" cy="614362"/>
            </a:xfrm>
            <a:prstGeom prst="rect">
              <a:avLst/>
            </a:prstGeom>
          </p:spPr>
        </p:pic>
        <p:sp>
          <p:nvSpPr>
            <p:cNvPr id="17" name="Tekstvak 16">
              <a:extLst>
                <a:ext uri="{FF2B5EF4-FFF2-40B4-BE49-F238E27FC236}">
                  <a16:creationId xmlns:a16="http://schemas.microsoft.com/office/drawing/2014/main" id="{7EA6FC32-6212-C373-E245-FEF97FD83390}"/>
                </a:ext>
              </a:extLst>
            </p:cNvPr>
            <p:cNvSpPr txBox="1"/>
            <p:nvPr/>
          </p:nvSpPr>
          <p:spPr>
            <a:xfrm>
              <a:off x="8168442" y="5039432"/>
              <a:ext cx="2853084" cy="42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30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ONDERZOEKERS</a:t>
              </a:r>
            </a:p>
          </p:txBody>
        </p:sp>
        <p:sp>
          <p:nvSpPr>
            <p:cNvPr id="18" name="Tekstvak 17">
              <a:extLst>
                <a:ext uri="{FF2B5EF4-FFF2-40B4-BE49-F238E27FC236}">
                  <a16:creationId xmlns:a16="http://schemas.microsoft.com/office/drawing/2014/main" id="{DCAA48BE-7DF1-EB32-A893-88EFFBF594B6}"/>
                </a:ext>
              </a:extLst>
            </p:cNvPr>
            <p:cNvSpPr txBox="1"/>
            <p:nvPr/>
          </p:nvSpPr>
          <p:spPr>
            <a:xfrm>
              <a:off x="8215237" y="5403057"/>
              <a:ext cx="4369420" cy="43349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Voor plezier in ons werk!</a:t>
              </a:r>
            </a:p>
          </p:txBody>
        </p:sp>
      </p:grpSp>
      <p:sp>
        <p:nvSpPr>
          <p:cNvPr id="19" name="Tekstvak 18">
            <a:extLst>
              <a:ext uri="{FF2B5EF4-FFF2-40B4-BE49-F238E27FC236}">
                <a16:creationId xmlns:a16="http://schemas.microsoft.com/office/drawing/2014/main" id="{14C899E0-0C08-813D-A2B1-37E3B5B9EE7D}"/>
              </a:ext>
            </a:extLst>
          </p:cNvPr>
          <p:cNvSpPr txBox="1"/>
          <p:nvPr userDrawn="1"/>
        </p:nvSpPr>
        <p:spPr>
          <a:xfrm>
            <a:off x="561080" y="1179591"/>
            <a:ext cx="49985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30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ONZE MISSIE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30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30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Onderzoek leuker maken voor:</a:t>
            </a:r>
          </a:p>
        </p:txBody>
      </p:sp>
      <p:sp>
        <p:nvSpPr>
          <p:cNvPr id="20" name="Tekstvak 19">
            <a:extLst>
              <a:ext uri="{FF2B5EF4-FFF2-40B4-BE49-F238E27FC236}">
                <a16:creationId xmlns:a16="http://schemas.microsoft.com/office/drawing/2014/main" id="{7942FD49-0B70-B646-1F8E-5F7A9C8D3E72}"/>
              </a:ext>
            </a:extLst>
          </p:cNvPr>
          <p:cNvSpPr txBox="1"/>
          <p:nvPr userDrawn="1"/>
        </p:nvSpPr>
        <p:spPr>
          <a:xfrm>
            <a:off x="6096000" y="1177482"/>
            <a:ext cx="49985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30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ONZE METHODES</a:t>
            </a:r>
          </a:p>
        </p:txBody>
      </p:sp>
      <p:pic>
        <p:nvPicPr>
          <p:cNvPr id="21" name="Afbeelding 20">
            <a:extLst>
              <a:ext uri="{FF2B5EF4-FFF2-40B4-BE49-F238E27FC236}">
                <a16:creationId xmlns:a16="http://schemas.microsoft.com/office/drawing/2014/main" id="{88E83D51-9B58-8A19-F714-407C4A3CFD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 r="81206" b="85595"/>
          <a:stretch/>
        </p:blipFill>
        <p:spPr>
          <a:xfrm>
            <a:off x="10162903" y="1674853"/>
            <a:ext cx="1293056" cy="661851"/>
          </a:xfrm>
          <a:prstGeom prst="rect">
            <a:avLst/>
          </a:prstGeom>
        </p:spPr>
      </p:pic>
      <p:sp>
        <p:nvSpPr>
          <p:cNvPr id="22" name="Rechthoek 21">
            <a:extLst>
              <a:ext uri="{FF2B5EF4-FFF2-40B4-BE49-F238E27FC236}">
                <a16:creationId xmlns:a16="http://schemas.microsoft.com/office/drawing/2014/main" id="{4BBB403D-B26D-910C-E4DF-E1561C05907A}"/>
              </a:ext>
            </a:extLst>
          </p:cNvPr>
          <p:cNvSpPr/>
          <p:nvPr userDrawn="1"/>
        </p:nvSpPr>
        <p:spPr>
          <a:xfrm>
            <a:off x="5506213" y="1902984"/>
            <a:ext cx="772182" cy="35991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ep 22">
            <a:extLst>
              <a:ext uri="{FF2B5EF4-FFF2-40B4-BE49-F238E27FC236}">
                <a16:creationId xmlns:a16="http://schemas.microsoft.com/office/drawing/2014/main" id="{F1B6A849-5CF4-594F-1396-F2B9117BBB1E}"/>
              </a:ext>
            </a:extLst>
          </p:cNvPr>
          <p:cNvGrpSpPr/>
          <p:nvPr userDrawn="1"/>
        </p:nvGrpSpPr>
        <p:grpSpPr>
          <a:xfrm>
            <a:off x="10058383" y="248960"/>
            <a:ext cx="1835363" cy="688205"/>
            <a:chOff x="284447" y="785608"/>
            <a:chExt cx="1835363" cy="688205"/>
          </a:xfrm>
        </p:grpSpPr>
        <p:pic>
          <p:nvPicPr>
            <p:cNvPr id="24" name="Afbeelding 23" descr="Afbeelding met tekst, clipart&#10;&#10;Automatisch gegenereerde beschrijving">
              <a:extLst>
                <a:ext uri="{FF2B5EF4-FFF2-40B4-BE49-F238E27FC236}">
                  <a16:creationId xmlns:a16="http://schemas.microsoft.com/office/drawing/2014/main" id="{AF5D1F05-CC3D-A529-163C-0A902E5DE3EE}"/>
                </a:ext>
              </a:extLst>
            </p:cNvPr>
            <p:cNvPicPr>
              <a:picLocks noChangeAspect="1"/>
            </p:cNvPicPr>
            <p:nvPr/>
          </p:nvPicPr>
          <p:blipFill rotWithShape="1">
            <a:blip r:embed="rId9">
              <a:extLst>
                <a:ext uri="{28A0092B-C50C-407E-A947-70E740481C1C}">
                  <a14:useLocalDpi xmlns:a14="http://schemas.microsoft.com/office/drawing/2010/main" val="0"/>
                </a:ext>
              </a:extLst>
            </a:blip>
            <a:srcRect l="33563" t="1" b="-11289"/>
            <a:stretch/>
          </p:blipFill>
          <p:spPr>
            <a:xfrm>
              <a:off x="745743" y="785608"/>
              <a:ext cx="1374067" cy="688205"/>
            </a:xfrm>
            <a:prstGeom prst="rect">
              <a:avLst/>
            </a:prstGeom>
          </p:spPr>
        </p:pic>
        <p:pic>
          <p:nvPicPr>
            <p:cNvPr id="25" name="Afbeelding 24" descr="Afbeelding met tekst, clipart&#10;&#10;Automatisch gegenereerde beschrijving">
              <a:extLst>
                <a:ext uri="{FF2B5EF4-FFF2-40B4-BE49-F238E27FC236}">
                  <a16:creationId xmlns:a16="http://schemas.microsoft.com/office/drawing/2014/main" id="{75DA4952-D7BC-81EC-488F-338E1E74DEAC}"/>
                </a:ext>
              </a:extLst>
            </p:cNvPr>
            <p:cNvPicPr>
              <a:picLocks noChangeAspect="1"/>
            </p:cNvPicPr>
            <p:nvPr/>
          </p:nvPicPr>
          <p:blipFill rotWithShape="1">
            <a:blip r:embed="rId9">
              <a:extLst>
                <a:ext uri="{28A0092B-C50C-407E-A947-70E740481C1C}">
                  <a14:useLocalDpi xmlns:a14="http://schemas.microsoft.com/office/drawing/2010/main" val="0"/>
                </a:ext>
              </a:extLst>
            </a:blip>
            <a:srcRect r="68344"/>
            <a:stretch/>
          </p:blipFill>
          <p:spPr>
            <a:xfrm>
              <a:off x="284447" y="828962"/>
              <a:ext cx="523548" cy="494513"/>
            </a:xfrm>
            <a:prstGeom prst="rect">
              <a:avLst/>
            </a:prstGeom>
          </p:spPr>
        </p:pic>
      </p:grpSp>
    </p:spTree>
    <p:extLst>
      <p:ext uri="{BB962C8B-B14F-4D97-AF65-F5344CB8AC3E}">
        <p14:creationId xmlns:p14="http://schemas.microsoft.com/office/powerpoint/2010/main" val="11074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ver">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542ABBAD-C90B-448C-91B2-BDEA40BE53E0}"/>
              </a:ext>
            </a:extLst>
          </p:cNvPr>
          <p:cNvSpPr/>
          <p:nvPr userDrawn="1"/>
        </p:nvSpPr>
        <p:spPr>
          <a:xfrm>
            <a:off x="3302" y="562802"/>
            <a:ext cx="3457575" cy="6071937"/>
          </a:xfrm>
          <a:custGeom>
            <a:avLst/>
            <a:gdLst>
              <a:gd name="connsiteX0" fmla="*/ 0 w 3457575"/>
              <a:gd name="connsiteY0" fmla="*/ 0 h 6071937"/>
              <a:gd name="connsiteX1" fmla="*/ 2169095 w 3457575"/>
              <a:gd name="connsiteY1" fmla="*/ 0 h 6071937"/>
              <a:gd name="connsiteX2" fmla="*/ 3457575 w 3457575"/>
              <a:gd name="connsiteY2" fmla="*/ 1288480 h 6071937"/>
              <a:gd name="connsiteX3" fmla="*/ 3457575 w 3457575"/>
              <a:gd name="connsiteY3" fmla="*/ 6071937 h 6071937"/>
              <a:gd name="connsiteX4" fmla="*/ 0 w 3457575"/>
              <a:gd name="connsiteY4" fmla="*/ 6071937 h 607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6071937">
                <a:moveTo>
                  <a:pt x="0" y="0"/>
                </a:moveTo>
                <a:lnTo>
                  <a:pt x="2169095" y="0"/>
                </a:lnTo>
                <a:cubicBezTo>
                  <a:pt x="2880703" y="0"/>
                  <a:pt x="3457575" y="576872"/>
                  <a:pt x="3457575" y="1288480"/>
                </a:cubicBezTo>
                <a:lnTo>
                  <a:pt x="3457575" y="6071937"/>
                </a:lnTo>
                <a:lnTo>
                  <a:pt x="0" y="6071937"/>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p:cNvSpPr/>
          <p:nvPr userDrawn="1"/>
        </p:nvSpPr>
        <p:spPr>
          <a:xfrm>
            <a:off x="3619500" y="0"/>
            <a:ext cx="8572500" cy="685800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DF9AB06B-D124-45BD-9188-A2A3898E87BB}"/>
              </a:ext>
            </a:extLst>
          </p:cNvPr>
          <p:cNvSpPr/>
          <p:nvPr userDrawn="1"/>
        </p:nvSpPr>
        <p:spPr>
          <a:xfrm>
            <a:off x="1" y="786064"/>
            <a:ext cx="3457575" cy="6071937"/>
          </a:xfrm>
          <a:custGeom>
            <a:avLst/>
            <a:gdLst>
              <a:gd name="connsiteX0" fmla="*/ 0 w 3457575"/>
              <a:gd name="connsiteY0" fmla="*/ 0 h 6071937"/>
              <a:gd name="connsiteX1" fmla="*/ 2169095 w 3457575"/>
              <a:gd name="connsiteY1" fmla="*/ 0 h 6071937"/>
              <a:gd name="connsiteX2" fmla="*/ 3457575 w 3457575"/>
              <a:gd name="connsiteY2" fmla="*/ 1288480 h 6071937"/>
              <a:gd name="connsiteX3" fmla="*/ 3457575 w 3457575"/>
              <a:gd name="connsiteY3" fmla="*/ 6071937 h 6071937"/>
              <a:gd name="connsiteX4" fmla="*/ 0 w 3457575"/>
              <a:gd name="connsiteY4" fmla="*/ 6071937 h 607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6071937">
                <a:moveTo>
                  <a:pt x="0" y="0"/>
                </a:moveTo>
                <a:lnTo>
                  <a:pt x="2169095" y="0"/>
                </a:lnTo>
                <a:cubicBezTo>
                  <a:pt x="2880703" y="0"/>
                  <a:pt x="3457575" y="576872"/>
                  <a:pt x="3457575" y="1288480"/>
                </a:cubicBezTo>
                <a:lnTo>
                  <a:pt x="3457575" y="6071937"/>
                </a:lnTo>
                <a:lnTo>
                  <a:pt x="0" y="60719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7"/>
          <p:cNvSpPr>
            <a:spLocks noGrp="1"/>
          </p:cNvSpPr>
          <p:nvPr>
            <p:ph type="title" hasCustomPrompt="1"/>
          </p:nvPr>
        </p:nvSpPr>
        <p:spPr>
          <a:xfrm>
            <a:off x="658343" y="1656848"/>
            <a:ext cx="2199530" cy="706739"/>
          </a:xfrm>
        </p:spPr>
        <p:txBody>
          <a:bodyPr>
            <a:noAutofit/>
          </a:bodyPr>
          <a:lstStyle>
            <a:lvl1pPr algn="ctr">
              <a:defRPr sz="3200" b="1">
                <a:solidFill>
                  <a:schemeClr val="bg1"/>
                </a:solidFill>
              </a:defRPr>
            </a:lvl1pPr>
          </a:lstStyle>
          <a:p>
            <a:r>
              <a:rPr lang="en-US"/>
              <a:t>About</a:t>
            </a:r>
          </a:p>
        </p:txBody>
      </p:sp>
      <p:sp>
        <p:nvSpPr>
          <p:cNvPr id="4" name="Text Placeholder 3">
            <a:extLst>
              <a:ext uri="{FF2B5EF4-FFF2-40B4-BE49-F238E27FC236}">
                <a16:creationId xmlns:a16="http://schemas.microsoft.com/office/drawing/2014/main" id="{CC753A2C-3435-41AC-A18D-606FF9F39CA0}"/>
              </a:ext>
            </a:extLst>
          </p:cNvPr>
          <p:cNvSpPr>
            <a:spLocks noGrp="1"/>
          </p:cNvSpPr>
          <p:nvPr>
            <p:ph type="body" sz="quarter" idx="10"/>
          </p:nvPr>
        </p:nvSpPr>
        <p:spPr>
          <a:xfrm>
            <a:off x="4324350" y="1341345"/>
            <a:ext cx="7029450" cy="45148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Footer Placeholder 2">
            <a:extLst>
              <a:ext uri="{FF2B5EF4-FFF2-40B4-BE49-F238E27FC236}">
                <a16:creationId xmlns:a16="http://schemas.microsoft.com/office/drawing/2014/main" id="{6984BBC9-EED6-46C9-B7BB-950BCE925A87}"/>
              </a:ext>
            </a:extLst>
          </p:cNvPr>
          <p:cNvSpPr>
            <a:spLocks noGrp="1"/>
          </p:cNvSpPr>
          <p:nvPr>
            <p:ph type="ftr" sz="quarter" idx="11"/>
          </p:nvPr>
        </p:nvSpPr>
        <p:spPr>
          <a:xfrm>
            <a:off x="4038600" y="626961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701BFA-7690-44B4-BBDD-20242775175B}"/>
              </a:ext>
            </a:extLst>
          </p:cNvPr>
          <p:cNvSpPr>
            <a:spLocks noGrp="1"/>
          </p:cNvSpPr>
          <p:nvPr>
            <p:ph type="sldNum" sz="quarter" idx="12"/>
          </p:nvPr>
        </p:nvSpPr>
        <p:spPr/>
        <p:txBody>
          <a:bodyPr/>
          <a:lstStyle/>
          <a:p>
            <a:fld id="{4A70B06D-F489-48FF-A885-ABB74CD5C952}" type="slidenum">
              <a:rPr lang="en-US" smtClean="0"/>
              <a:pPr/>
              <a:t>‹#›</a:t>
            </a:fld>
            <a:endParaRPr lang="en-US"/>
          </a:p>
        </p:txBody>
      </p:sp>
      <p:pic>
        <p:nvPicPr>
          <p:cNvPr id="19" name="Picture 18">
            <a:extLst>
              <a:ext uri="{FF2B5EF4-FFF2-40B4-BE49-F238E27FC236}">
                <a16:creationId xmlns:a16="http://schemas.microsoft.com/office/drawing/2014/main" id="{9A883534-51DD-4641-8353-70C571623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Tree>
    <p:extLst>
      <p:ext uri="{BB962C8B-B14F-4D97-AF65-F5344CB8AC3E}">
        <p14:creationId xmlns:p14="http://schemas.microsoft.com/office/powerpoint/2010/main" val="308323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9" name="Text Placeholder 2"/>
          <p:cNvSpPr>
            <a:spLocks noGrp="1"/>
          </p:cNvSpPr>
          <p:nvPr>
            <p:ph type="body" sz="quarter" idx="24" hasCustomPrompt="1"/>
          </p:nvPr>
        </p:nvSpPr>
        <p:spPr>
          <a:xfrm>
            <a:off x="1328466" y="3853220"/>
            <a:ext cx="2171226" cy="402219"/>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20" name="Text Placeholder 2"/>
          <p:cNvSpPr>
            <a:spLocks noGrp="1"/>
          </p:cNvSpPr>
          <p:nvPr>
            <p:ph type="body" sz="quarter" idx="27" hasCustomPrompt="1"/>
          </p:nvPr>
        </p:nvSpPr>
        <p:spPr>
          <a:xfrm>
            <a:off x="1328465" y="4413838"/>
            <a:ext cx="2171226" cy="803360"/>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 name="Slide Number Placeholder 3">
            <a:extLst>
              <a:ext uri="{FF2B5EF4-FFF2-40B4-BE49-F238E27FC236}">
                <a16:creationId xmlns:a16="http://schemas.microsoft.com/office/drawing/2014/main" id="{5180E0C8-A56F-4CCD-93C6-7033246FF611}"/>
              </a:ext>
            </a:extLst>
          </p:cNvPr>
          <p:cNvSpPr>
            <a:spLocks noGrp="1"/>
          </p:cNvSpPr>
          <p:nvPr>
            <p:ph type="sldNum" sz="quarter" idx="44"/>
          </p:nvPr>
        </p:nvSpPr>
        <p:spPr/>
        <p:txBody>
          <a:bodyPr/>
          <a:lstStyle/>
          <a:p>
            <a:fld id="{4A70B06D-F489-48FF-A885-ABB74CD5C952}" type="slidenum">
              <a:rPr lang="en-US" smtClean="0"/>
              <a:pPr/>
              <a:t>‹#›</a:t>
            </a:fld>
            <a:endParaRPr lang="en-US"/>
          </a:p>
        </p:txBody>
      </p:sp>
      <p:sp>
        <p:nvSpPr>
          <p:cNvPr id="6" name="Footer Placeholder 5">
            <a:extLst>
              <a:ext uri="{FF2B5EF4-FFF2-40B4-BE49-F238E27FC236}">
                <a16:creationId xmlns:a16="http://schemas.microsoft.com/office/drawing/2014/main" id="{499DA643-7886-4E76-B744-70CDFB91ACC1}"/>
              </a:ext>
            </a:extLst>
          </p:cNvPr>
          <p:cNvSpPr>
            <a:spLocks noGrp="1"/>
          </p:cNvSpPr>
          <p:nvPr>
            <p:ph type="ftr" sz="quarter" idx="45"/>
          </p:nvPr>
        </p:nvSpPr>
        <p:spPr/>
        <p:txBody>
          <a:bodyPr/>
          <a:lstStyle/>
          <a:p>
            <a:endParaRPr lang="en-US"/>
          </a:p>
        </p:txBody>
      </p:sp>
      <p:sp>
        <p:nvSpPr>
          <p:cNvPr id="21" name="Oval 20">
            <a:extLst>
              <a:ext uri="{FF2B5EF4-FFF2-40B4-BE49-F238E27FC236}">
                <a16:creationId xmlns:a16="http://schemas.microsoft.com/office/drawing/2014/main" id="{F713FD9B-7F58-49DA-828C-6AFB95C30598}"/>
              </a:ext>
            </a:extLst>
          </p:cNvPr>
          <p:cNvSpPr/>
          <p:nvPr userDrawn="1"/>
        </p:nvSpPr>
        <p:spPr>
          <a:xfrm>
            <a:off x="1465257" y="1845747"/>
            <a:ext cx="1828800" cy="1828800"/>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25" name="Picture Placeholder 24">
            <a:extLst>
              <a:ext uri="{FF2B5EF4-FFF2-40B4-BE49-F238E27FC236}">
                <a16:creationId xmlns:a16="http://schemas.microsoft.com/office/drawing/2014/main" id="{8BFE3482-9FCE-4942-A0DA-5D56D8A0A982}"/>
              </a:ext>
            </a:extLst>
          </p:cNvPr>
          <p:cNvSpPr>
            <a:spLocks noGrp="1"/>
          </p:cNvSpPr>
          <p:nvPr>
            <p:ph type="pic" sz="quarter" idx="46"/>
          </p:nvPr>
        </p:nvSpPr>
        <p:spPr>
          <a:xfrm>
            <a:off x="1548385" y="1924391"/>
            <a:ext cx="1662545" cy="1662545"/>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26" name="Text Placeholder 2">
            <a:extLst>
              <a:ext uri="{FF2B5EF4-FFF2-40B4-BE49-F238E27FC236}">
                <a16:creationId xmlns:a16="http://schemas.microsoft.com/office/drawing/2014/main" id="{4106FF92-DF2C-4564-865D-13A0CD798BC4}"/>
              </a:ext>
            </a:extLst>
          </p:cNvPr>
          <p:cNvSpPr>
            <a:spLocks noGrp="1"/>
          </p:cNvSpPr>
          <p:nvPr>
            <p:ph type="body" sz="quarter" idx="47" hasCustomPrompt="1"/>
          </p:nvPr>
        </p:nvSpPr>
        <p:spPr>
          <a:xfrm>
            <a:off x="3704566" y="3853220"/>
            <a:ext cx="2171226" cy="402219"/>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27" name="Text Placeholder 2">
            <a:extLst>
              <a:ext uri="{FF2B5EF4-FFF2-40B4-BE49-F238E27FC236}">
                <a16:creationId xmlns:a16="http://schemas.microsoft.com/office/drawing/2014/main" id="{6AB442A6-9161-4BDC-8EF2-4C5B39D07516}"/>
              </a:ext>
            </a:extLst>
          </p:cNvPr>
          <p:cNvSpPr>
            <a:spLocks noGrp="1"/>
          </p:cNvSpPr>
          <p:nvPr>
            <p:ph type="body" sz="quarter" idx="48" hasCustomPrompt="1"/>
          </p:nvPr>
        </p:nvSpPr>
        <p:spPr>
          <a:xfrm>
            <a:off x="3704565" y="4413838"/>
            <a:ext cx="2171226" cy="803360"/>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0" name="Oval 39">
            <a:extLst>
              <a:ext uri="{FF2B5EF4-FFF2-40B4-BE49-F238E27FC236}">
                <a16:creationId xmlns:a16="http://schemas.microsoft.com/office/drawing/2014/main" id="{48F907F9-E87B-4F59-9391-5532D7A663AC}"/>
              </a:ext>
            </a:extLst>
          </p:cNvPr>
          <p:cNvSpPr/>
          <p:nvPr userDrawn="1"/>
        </p:nvSpPr>
        <p:spPr>
          <a:xfrm>
            <a:off x="3841357" y="1845747"/>
            <a:ext cx="1828800" cy="1828800"/>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41" name="Picture Placeholder 40">
            <a:extLst>
              <a:ext uri="{FF2B5EF4-FFF2-40B4-BE49-F238E27FC236}">
                <a16:creationId xmlns:a16="http://schemas.microsoft.com/office/drawing/2014/main" id="{267899DF-4F52-4684-AC6F-0883A53C11C1}"/>
              </a:ext>
            </a:extLst>
          </p:cNvPr>
          <p:cNvSpPr>
            <a:spLocks noGrp="1"/>
          </p:cNvSpPr>
          <p:nvPr>
            <p:ph type="pic" sz="quarter" idx="49"/>
          </p:nvPr>
        </p:nvSpPr>
        <p:spPr>
          <a:xfrm>
            <a:off x="3924485" y="1924391"/>
            <a:ext cx="1662545" cy="1662545"/>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42" name="Text Placeholder 2">
            <a:extLst>
              <a:ext uri="{FF2B5EF4-FFF2-40B4-BE49-F238E27FC236}">
                <a16:creationId xmlns:a16="http://schemas.microsoft.com/office/drawing/2014/main" id="{DF46243E-4895-4378-8368-39A558B862FC}"/>
              </a:ext>
            </a:extLst>
          </p:cNvPr>
          <p:cNvSpPr>
            <a:spLocks noGrp="1"/>
          </p:cNvSpPr>
          <p:nvPr>
            <p:ph type="body" sz="quarter" idx="50" hasCustomPrompt="1"/>
          </p:nvPr>
        </p:nvSpPr>
        <p:spPr>
          <a:xfrm>
            <a:off x="6080666" y="3853220"/>
            <a:ext cx="2171226" cy="402219"/>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43" name="Text Placeholder 2">
            <a:extLst>
              <a:ext uri="{FF2B5EF4-FFF2-40B4-BE49-F238E27FC236}">
                <a16:creationId xmlns:a16="http://schemas.microsoft.com/office/drawing/2014/main" id="{EC0275C7-D33A-4425-A5B5-250243A9CE9E}"/>
              </a:ext>
            </a:extLst>
          </p:cNvPr>
          <p:cNvSpPr>
            <a:spLocks noGrp="1"/>
          </p:cNvSpPr>
          <p:nvPr>
            <p:ph type="body" sz="quarter" idx="51" hasCustomPrompt="1"/>
          </p:nvPr>
        </p:nvSpPr>
        <p:spPr>
          <a:xfrm>
            <a:off x="6080665" y="4413838"/>
            <a:ext cx="2171226" cy="803360"/>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4" name="Oval 43">
            <a:extLst>
              <a:ext uri="{FF2B5EF4-FFF2-40B4-BE49-F238E27FC236}">
                <a16:creationId xmlns:a16="http://schemas.microsoft.com/office/drawing/2014/main" id="{FE74125A-7B25-4E65-BC7B-96BC75838660}"/>
              </a:ext>
            </a:extLst>
          </p:cNvPr>
          <p:cNvSpPr/>
          <p:nvPr userDrawn="1"/>
        </p:nvSpPr>
        <p:spPr>
          <a:xfrm>
            <a:off x="6217457" y="1845747"/>
            <a:ext cx="1828800" cy="1828800"/>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45" name="Picture Placeholder 44">
            <a:extLst>
              <a:ext uri="{FF2B5EF4-FFF2-40B4-BE49-F238E27FC236}">
                <a16:creationId xmlns:a16="http://schemas.microsoft.com/office/drawing/2014/main" id="{A58CEB35-5926-4E02-B654-7B0FD55D4CA9}"/>
              </a:ext>
            </a:extLst>
          </p:cNvPr>
          <p:cNvSpPr>
            <a:spLocks noGrp="1"/>
          </p:cNvSpPr>
          <p:nvPr>
            <p:ph type="pic" sz="quarter" idx="52"/>
          </p:nvPr>
        </p:nvSpPr>
        <p:spPr>
          <a:xfrm>
            <a:off x="6300585" y="1924391"/>
            <a:ext cx="1662545" cy="1662545"/>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46" name="Text Placeholder 2">
            <a:extLst>
              <a:ext uri="{FF2B5EF4-FFF2-40B4-BE49-F238E27FC236}">
                <a16:creationId xmlns:a16="http://schemas.microsoft.com/office/drawing/2014/main" id="{964DEE3F-990A-4B8D-87D2-C323DB73A28F}"/>
              </a:ext>
            </a:extLst>
          </p:cNvPr>
          <p:cNvSpPr>
            <a:spLocks noGrp="1"/>
          </p:cNvSpPr>
          <p:nvPr>
            <p:ph type="body" sz="quarter" idx="53" hasCustomPrompt="1"/>
          </p:nvPr>
        </p:nvSpPr>
        <p:spPr>
          <a:xfrm>
            <a:off x="8456766" y="3853220"/>
            <a:ext cx="2171226" cy="402219"/>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47" name="Text Placeholder 2">
            <a:extLst>
              <a:ext uri="{FF2B5EF4-FFF2-40B4-BE49-F238E27FC236}">
                <a16:creationId xmlns:a16="http://schemas.microsoft.com/office/drawing/2014/main" id="{1428E643-05C9-47A5-97A7-31F3BD8B7F19}"/>
              </a:ext>
            </a:extLst>
          </p:cNvPr>
          <p:cNvSpPr>
            <a:spLocks noGrp="1"/>
          </p:cNvSpPr>
          <p:nvPr>
            <p:ph type="body" sz="quarter" idx="54" hasCustomPrompt="1"/>
          </p:nvPr>
        </p:nvSpPr>
        <p:spPr>
          <a:xfrm>
            <a:off x="8456765" y="4413838"/>
            <a:ext cx="2171226" cy="803360"/>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8" name="Oval 47">
            <a:extLst>
              <a:ext uri="{FF2B5EF4-FFF2-40B4-BE49-F238E27FC236}">
                <a16:creationId xmlns:a16="http://schemas.microsoft.com/office/drawing/2014/main" id="{603310E4-AE4D-4245-AF01-F39C61959EA4}"/>
              </a:ext>
            </a:extLst>
          </p:cNvPr>
          <p:cNvSpPr/>
          <p:nvPr userDrawn="1"/>
        </p:nvSpPr>
        <p:spPr>
          <a:xfrm>
            <a:off x="8593557" y="1845747"/>
            <a:ext cx="1828800" cy="1828800"/>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49" name="Picture Placeholder 48">
            <a:extLst>
              <a:ext uri="{FF2B5EF4-FFF2-40B4-BE49-F238E27FC236}">
                <a16:creationId xmlns:a16="http://schemas.microsoft.com/office/drawing/2014/main" id="{E33C7370-1CE7-47BC-9BCC-C39D1CAEF72A}"/>
              </a:ext>
            </a:extLst>
          </p:cNvPr>
          <p:cNvSpPr>
            <a:spLocks noGrp="1"/>
          </p:cNvSpPr>
          <p:nvPr>
            <p:ph type="pic" sz="quarter" idx="55"/>
          </p:nvPr>
        </p:nvSpPr>
        <p:spPr>
          <a:xfrm>
            <a:off x="8676685" y="1924391"/>
            <a:ext cx="1662545" cy="1662545"/>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3" name="Title 2">
            <a:extLst>
              <a:ext uri="{FF2B5EF4-FFF2-40B4-BE49-F238E27FC236}">
                <a16:creationId xmlns:a16="http://schemas.microsoft.com/office/drawing/2014/main" id="{2F2B12A2-CDAA-4B52-A71C-E6C5EB5F04D4}"/>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297683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ening 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15984-97A0-418C-9D8B-C9B72DD1C371}"/>
              </a:ext>
            </a:extLst>
          </p:cNvPr>
          <p:cNvSpPr/>
          <p:nvPr userDrawn="1"/>
        </p:nvSpPr>
        <p:spPr>
          <a:xfrm>
            <a:off x="-1" y="0"/>
            <a:ext cx="12192000" cy="6858000"/>
          </a:xfrm>
          <a:prstGeom prst="rect">
            <a:avLst/>
          </a:prstGeom>
          <a:gradFill>
            <a:gsLst>
              <a:gs pos="0">
                <a:schemeClr val="accent1">
                  <a:lumMod val="75000"/>
                </a:schemeClr>
              </a:gs>
              <a:gs pos="100000">
                <a:schemeClr val="accent1">
                  <a:alpha val="82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277B864-B960-4787-9225-CC5933933CEF}"/>
              </a:ext>
            </a:extLst>
          </p:cNvPr>
          <p:cNvSpPr/>
          <p:nvPr userDrawn="1"/>
        </p:nvSpPr>
        <p:spPr>
          <a:xfrm>
            <a:off x="0" y="6189365"/>
            <a:ext cx="12192000" cy="668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E604BB0-EB86-4E66-9790-FDAAE3AFF94D}"/>
              </a:ext>
            </a:extLst>
          </p:cNvPr>
          <p:cNvSpPr>
            <a:spLocks noGrp="1"/>
          </p:cNvSpPr>
          <p:nvPr>
            <p:ph type="ctrTitle"/>
          </p:nvPr>
        </p:nvSpPr>
        <p:spPr>
          <a:xfrm>
            <a:off x="1009065" y="2724788"/>
            <a:ext cx="5338571" cy="1107996"/>
          </a:xfrm>
        </p:spPr>
        <p:txBody>
          <a:bodyPr anchor="b">
            <a:noAutofit/>
          </a:bodyPr>
          <a:lstStyle>
            <a:lvl1pPr algn="l">
              <a:defRPr sz="4000">
                <a:solidFill>
                  <a:schemeClr val="bg1"/>
                </a:solidFill>
              </a:defRPr>
            </a:lvl1pPr>
          </a:lstStyle>
          <a:p>
            <a:r>
              <a:rPr lang="nl-NL"/>
              <a:t>Klik om stijl te bewerken</a:t>
            </a:r>
            <a:endParaRPr lang="en-US"/>
          </a:p>
        </p:txBody>
      </p:sp>
      <p:sp>
        <p:nvSpPr>
          <p:cNvPr id="7" name="Subtitle 2">
            <a:extLst>
              <a:ext uri="{FF2B5EF4-FFF2-40B4-BE49-F238E27FC236}">
                <a16:creationId xmlns:a16="http://schemas.microsoft.com/office/drawing/2014/main" id="{54C7D027-0E5D-49D9-AC74-4E4518B27609}"/>
              </a:ext>
            </a:extLst>
          </p:cNvPr>
          <p:cNvSpPr>
            <a:spLocks noGrp="1"/>
          </p:cNvSpPr>
          <p:nvPr>
            <p:ph type="subTitle" idx="1"/>
          </p:nvPr>
        </p:nvSpPr>
        <p:spPr>
          <a:xfrm>
            <a:off x="1009065" y="3924859"/>
            <a:ext cx="5338571" cy="1655762"/>
          </a:xfrm>
        </p:spPr>
        <p:txBody>
          <a:bodyPr>
            <a:noAutofit/>
          </a:bodyPr>
          <a:lstStyle>
            <a:lvl1pPr marL="0" indent="0" algn="l">
              <a:buNone/>
              <a:defRPr sz="2000">
                <a:solidFill>
                  <a:schemeClr val="bg1">
                    <a:alpha val="76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10" name="Freeform: Shape 9">
            <a:extLst>
              <a:ext uri="{FF2B5EF4-FFF2-40B4-BE49-F238E27FC236}">
                <a16:creationId xmlns:a16="http://schemas.microsoft.com/office/drawing/2014/main" id="{0F253465-82A3-40DB-A60E-E38297FEAA19}"/>
              </a:ext>
            </a:extLst>
          </p:cNvPr>
          <p:cNvSpPr/>
          <p:nvPr userDrawn="1"/>
        </p:nvSpPr>
        <p:spPr>
          <a:xfrm>
            <a:off x="7410296" y="14263"/>
            <a:ext cx="3796086" cy="4612084"/>
          </a:xfrm>
          <a:custGeom>
            <a:avLst/>
            <a:gdLst>
              <a:gd name="connsiteX0" fmla="*/ 0 w 4593264"/>
              <a:gd name="connsiteY0" fmla="*/ 0 h 5580621"/>
              <a:gd name="connsiteX1" fmla="*/ 4593264 w 4593264"/>
              <a:gd name="connsiteY1" fmla="*/ 0 h 5580621"/>
              <a:gd name="connsiteX2" fmla="*/ 4593264 w 4593264"/>
              <a:gd name="connsiteY2" fmla="*/ 3283989 h 5580621"/>
              <a:gd name="connsiteX3" fmla="*/ 2296632 w 4593264"/>
              <a:gd name="connsiteY3" fmla="*/ 5580621 h 5580621"/>
              <a:gd name="connsiteX4" fmla="*/ 0 w 4593264"/>
              <a:gd name="connsiteY4" fmla="*/ 3283989 h 558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264" h="5580621">
                <a:moveTo>
                  <a:pt x="0" y="0"/>
                </a:moveTo>
                <a:lnTo>
                  <a:pt x="4593264" y="0"/>
                </a:lnTo>
                <a:lnTo>
                  <a:pt x="4593264" y="3283989"/>
                </a:lnTo>
                <a:cubicBezTo>
                  <a:pt x="4593264" y="4552384"/>
                  <a:pt x="3565027" y="5580621"/>
                  <a:pt x="2296632" y="5580621"/>
                </a:cubicBezTo>
                <a:cubicBezTo>
                  <a:pt x="1028237" y="5580621"/>
                  <a:pt x="0" y="4552384"/>
                  <a:pt x="0" y="3283989"/>
                </a:cubicBezTo>
                <a:close/>
              </a:path>
            </a:pathLst>
          </a:custGeom>
          <a:gradFill flip="none" rotWithShape="1">
            <a:gsLst>
              <a:gs pos="0">
                <a:schemeClr val="bg1">
                  <a:alpha val="53000"/>
                </a:schemeClr>
              </a:gs>
              <a:gs pos="25700">
                <a:schemeClr val="bg1">
                  <a:alpha val="81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9DC4EC99-7CB8-424A-A8D9-9B6632750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1225" y="2183285"/>
            <a:ext cx="3051348" cy="911397"/>
          </a:xfrm>
          <a:prstGeom prst="rect">
            <a:avLst/>
          </a:prstGeom>
        </p:spPr>
      </p:pic>
      <p:sp>
        <p:nvSpPr>
          <p:cNvPr id="13" name="Text Placeholder 24">
            <a:extLst>
              <a:ext uri="{FF2B5EF4-FFF2-40B4-BE49-F238E27FC236}">
                <a16:creationId xmlns:a16="http://schemas.microsoft.com/office/drawing/2014/main" id="{5739182D-7843-486C-8BDF-239917E28D7A}"/>
              </a:ext>
            </a:extLst>
          </p:cNvPr>
          <p:cNvSpPr>
            <a:spLocks noGrp="1"/>
          </p:cNvSpPr>
          <p:nvPr>
            <p:ph type="body" sz="quarter" idx="11" hasCustomPrompt="1"/>
          </p:nvPr>
        </p:nvSpPr>
        <p:spPr>
          <a:xfrm>
            <a:off x="2414373" y="6304321"/>
            <a:ext cx="7363253" cy="404902"/>
          </a:xfrm>
        </p:spPr>
        <p:txBody>
          <a:bodyPr anchor="ctr">
            <a:noAutofit/>
          </a:bodyPr>
          <a:lstStyle>
            <a:lvl1pPr marL="0" indent="0" algn="ctr">
              <a:buNone/>
              <a:defRPr sz="1400" spc="600">
                <a:solidFill>
                  <a:schemeClr val="bg1"/>
                </a:solidFill>
              </a:defRPr>
            </a:lvl1pPr>
          </a:lstStyle>
          <a:p>
            <a:pPr lvl="0"/>
            <a:r>
              <a:rPr lang="en-US"/>
              <a:t>www.website.com</a:t>
            </a:r>
          </a:p>
        </p:txBody>
      </p:sp>
    </p:spTree>
    <p:extLst>
      <p:ext uri="{BB962C8B-B14F-4D97-AF65-F5344CB8AC3E}">
        <p14:creationId xmlns:p14="http://schemas.microsoft.com/office/powerpoint/2010/main" val="3284174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20" name="Text Placeholder 2"/>
          <p:cNvSpPr>
            <a:spLocks noGrp="1"/>
          </p:cNvSpPr>
          <p:nvPr>
            <p:ph type="body" sz="quarter" idx="27" hasCustomPrompt="1"/>
          </p:nvPr>
        </p:nvSpPr>
        <p:spPr>
          <a:xfrm>
            <a:off x="634782" y="1278188"/>
            <a:ext cx="1580370" cy="2443374"/>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 name="Slide Number Placeholder 3">
            <a:extLst>
              <a:ext uri="{FF2B5EF4-FFF2-40B4-BE49-F238E27FC236}">
                <a16:creationId xmlns:a16="http://schemas.microsoft.com/office/drawing/2014/main" id="{5180E0C8-A56F-4CCD-93C6-7033246FF611}"/>
              </a:ext>
            </a:extLst>
          </p:cNvPr>
          <p:cNvSpPr>
            <a:spLocks noGrp="1"/>
          </p:cNvSpPr>
          <p:nvPr>
            <p:ph type="sldNum" sz="quarter" idx="44"/>
          </p:nvPr>
        </p:nvSpPr>
        <p:spPr/>
        <p:txBody>
          <a:bodyPr/>
          <a:lstStyle/>
          <a:p>
            <a:fld id="{4A70B06D-F489-48FF-A885-ABB74CD5C952}" type="slidenum">
              <a:rPr lang="en-US" smtClean="0"/>
              <a:pPr/>
              <a:t>‹#›</a:t>
            </a:fld>
            <a:endParaRPr lang="en-US"/>
          </a:p>
        </p:txBody>
      </p:sp>
      <p:sp>
        <p:nvSpPr>
          <p:cNvPr id="26" name="Text Placeholder 2">
            <a:extLst>
              <a:ext uri="{FF2B5EF4-FFF2-40B4-BE49-F238E27FC236}">
                <a16:creationId xmlns:a16="http://schemas.microsoft.com/office/drawing/2014/main" id="{4106FF92-DF2C-4564-865D-13A0CD798BC4}"/>
              </a:ext>
            </a:extLst>
          </p:cNvPr>
          <p:cNvSpPr>
            <a:spLocks noGrp="1"/>
          </p:cNvSpPr>
          <p:nvPr>
            <p:ph type="body" sz="quarter" idx="47" hasCustomPrompt="1"/>
          </p:nvPr>
        </p:nvSpPr>
        <p:spPr>
          <a:xfrm>
            <a:off x="2443321" y="2749627"/>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27" name="Text Placeholder 2">
            <a:extLst>
              <a:ext uri="{FF2B5EF4-FFF2-40B4-BE49-F238E27FC236}">
                <a16:creationId xmlns:a16="http://schemas.microsoft.com/office/drawing/2014/main" id="{6AB442A6-9161-4BDC-8EF2-4C5B39D07516}"/>
              </a:ext>
            </a:extLst>
          </p:cNvPr>
          <p:cNvSpPr>
            <a:spLocks noGrp="1"/>
          </p:cNvSpPr>
          <p:nvPr>
            <p:ph type="body" sz="quarter" idx="48" hasCustomPrompt="1"/>
          </p:nvPr>
        </p:nvSpPr>
        <p:spPr>
          <a:xfrm>
            <a:off x="2443320" y="3136820"/>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0" name="Oval 39">
            <a:extLst>
              <a:ext uri="{FF2B5EF4-FFF2-40B4-BE49-F238E27FC236}">
                <a16:creationId xmlns:a16="http://schemas.microsoft.com/office/drawing/2014/main" id="{48F907F9-E87B-4F59-9391-5532D7A663AC}"/>
              </a:ext>
            </a:extLst>
          </p:cNvPr>
          <p:cNvSpPr/>
          <p:nvPr userDrawn="1"/>
        </p:nvSpPr>
        <p:spPr>
          <a:xfrm>
            <a:off x="2580112" y="1278188"/>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41" name="Picture Placeholder 40">
            <a:extLst>
              <a:ext uri="{FF2B5EF4-FFF2-40B4-BE49-F238E27FC236}">
                <a16:creationId xmlns:a16="http://schemas.microsoft.com/office/drawing/2014/main" id="{267899DF-4F52-4684-AC6F-0883A53C11C1}"/>
              </a:ext>
            </a:extLst>
          </p:cNvPr>
          <p:cNvSpPr>
            <a:spLocks noGrp="1"/>
          </p:cNvSpPr>
          <p:nvPr>
            <p:ph type="pic" sz="quarter" idx="49"/>
          </p:nvPr>
        </p:nvSpPr>
        <p:spPr>
          <a:xfrm>
            <a:off x="2663241" y="1356833"/>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42" name="Text Placeholder 2">
            <a:extLst>
              <a:ext uri="{FF2B5EF4-FFF2-40B4-BE49-F238E27FC236}">
                <a16:creationId xmlns:a16="http://schemas.microsoft.com/office/drawing/2014/main" id="{DF46243E-4895-4378-8368-39A558B862FC}"/>
              </a:ext>
            </a:extLst>
          </p:cNvPr>
          <p:cNvSpPr>
            <a:spLocks noGrp="1"/>
          </p:cNvSpPr>
          <p:nvPr>
            <p:ph type="body" sz="quarter" idx="50" hasCustomPrompt="1"/>
          </p:nvPr>
        </p:nvSpPr>
        <p:spPr>
          <a:xfrm>
            <a:off x="4251859" y="2749627"/>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43" name="Text Placeholder 2">
            <a:extLst>
              <a:ext uri="{FF2B5EF4-FFF2-40B4-BE49-F238E27FC236}">
                <a16:creationId xmlns:a16="http://schemas.microsoft.com/office/drawing/2014/main" id="{EC0275C7-D33A-4425-A5B5-250243A9CE9E}"/>
              </a:ext>
            </a:extLst>
          </p:cNvPr>
          <p:cNvSpPr>
            <a:spLocks noGrp="1"/>
          </p:cNvSpPr>
          <p:nvPr>
            <p:ph type="body" sz="quarter" idx="51" hasCustomPrompt="1"/>
          </p:nvPr>
        </p:nvSpPr>
        <p:spPr>
          <a:xfrm>
            <a:off x="4251858" y="3136820"/>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4" name="Oval 43">
            <a:extLst>
              <a:ext uri="{FF2B5EF4-FFF2-40B4-BE49-F238E27FC236}">
                <a16:creationId xmlns:a16="http://schemas.microsoft.com/office/drawing/2014/main" id="{FE74125A-7B25-4E65-BC7B-96BC75838660}"/>
              </a:ext>
            </a:extLst>
          </p:cNvPr>
          <p:cNvSpPr/>
          <p:nvPr userDrawn="1"/>
        </p:nvSpPr>
        <p:spPr>
          <a:xfrm>
            <a:off x="4388650" y="1278188"/>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45" name="Picture Placeholder 44">
            <a:extLst>
              <a:ext uri="{FF2B5EF4-FFF2-40B4-BE49-F238E27FC236}">
                <a16:creationId xmlns:a16="http://schemas.microsoft.com/office/drawing/2014/main" id="{A58CEB35-5926-4E02-B654-7B0FD55D4CA9}"/>
              </a:ext>
            </a:extLst>
          </p:cNvPr>
          <p:cNvSpPr>
            <a:spLocks noGrp="1"/>
          </p:cNvSpPr>
          <p:nvPr>
            <p:ph type="pic" sz="quarter" idx="52"/>
          </p:nvPr>
        </p:nvSpPr>
        <p:spPr>
          <a:xfrm>
            <a:off x="4471779" y="1356833"/>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46" name="Text Placeholder 2">
            <a:extLst>
              <a:ext uri="{FF2B5EF4-FFF2-40B4-BE49-F238E27FC236}">
                <a16:creationId xmlns:a16="http://schemas.microsoft.com/office/drawing/2014/main" id="{964DEE3F-990A-4B8D-87D2-C323DB73A28F}"/>
              </a:ext>
            </a:extLst>
          </p:cNvPr>
          <p:cNvSpPr>
            <a:spLocks noGrp="1"/>
          </p:cNvSpPr>
          <p:nvPr>
            <p:ph type="body" sz="quarter" idx="53" hasCustomPrompt="1"/>
          </p:nvPr>
        </p:nvSpPr>
        <p:spPr>
          <a:xfrm>
            <a:off x="5993034" y="2750626"/>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47" name="Text Placeholder 2">
            <a:extLst>
              <a:ext uri="{FF2B5EF4-FFF2-40B4-BE49-F238E27FC236}">
                <a16:creationId xmlns:a16="http://schemas.microsoft.com/office/drawing/2014/main" id="{1428E643-05C9-47A5-97A7-31F3BD8B7F19}"/>
              </a:ext>
            </a:extLst>
          </p:cNvPr>
          <p:cNvSpPr>
            <a:spLocks noGrp="1"/>
          </p:cNvSpPr>
          <p:nvPr>
            <p:ph type="body" sz="quarter" idx="54" hasCustomPrompt="1"/>
          </p:nvPr>
        </p:nvSpPr>
        <p:spPr>
          <a:xfrm>
            <a:off x="5993033" y="3137819"/>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48" name="Oval 47">
            <a:extLst>
              <a:ext uri="{FF2B5EF4-FFF2-40B4-BE49-F238E27FC236}">
                <a16:creationId xmlns:a16="http://schemas.microsoft.com/office/drawing/2014/main" id="{603310E4-AE4D-4245-AF01-F39C61959EA4}"/>
              </a:ext>
            </a:extLst>
          </p:cNvPr>
          <p:cNvSpPr/>
          <p:nvPr userDrawn="1"/>
        </p:nvSpPr>
        <p:spPr>
          <a:xfrm>
            <a:off x="6129825" y="1279187"/>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49" name="Picture Placeholder 48">
            <a:extLst>
              <a:ext uri="{FF2B5EF4-FFF2-40B4-BE49-F238E27FC236}">
                <a16:creationId xmlns:a16="http://schemas.microsoft.com/office/drawing/2014/main" id="{E33C7370-1CE7-47BC-9BCC-C39D1CAEF72A}"/>
              </a:ext>
            </a:extLst>
          </p:cNvPr>
          <p:cNvSpPr>
            <a:spLocks noGrp="1"/>
          </p:cNvSpPr>
          <p:nvPr>
            <p:ph type="pic" sz="quarter" idx="55"/>
          </p:nvPr>
        </p:nvSpPr>
        <p:spPr>
          <a:xfrm>
            <a:off x="6212954" y="1357832"/>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3" name="Title 2">
            <a:extLst>
              <a:ext uri="{FF2B5EF4-FFF2-40B4-BE49-F238E27FC236}">
                <a16:creationId xmlns:a16="http://schemas.microsoft.com/office/drawing/2014/main" id="{2F2B12A2-CDAA-4B52-A71C-E6C5EB5F04D4}"/>
              </a:ext>
            </a:extLst>
          </p:cNvPr>
          <p:cNvSpPr>
            <a:spLocks noGrp="1"/>
          </p:cNvSpPr>
          <p:nvPr>
            <p:ph type="title"/>
          </p:nvPr>
        </p:nvSpPr>
        <p:spPr/>
        <p:txBody>
          <a:bodyPr/>
          <a:lstStyle/>
          <a:p>
            <a:r>
              <a:rPr lang="nl-NL"/>
              <a:t>Klik om stijl te bewerken</a:t>
            </a:r>
            <a:endParaRPr lang="en-US"/>
          </a:p>
        </p:txBody>
      </p:sp>
      <p:sp>
        <p:nvSpPr>
          <p:cNvPr id="22" name="Text Placeholder 2">
            <a:extLst>
              <a:ext uri="{FF2B5EF4-FFF2-40B4-BE49-F238E27FC236}">
                <a16:creationId xmlns:a16="http://schemas.microsoft.com/office/drawing/2014/main" id="{3EC0E962-A6FC-0C41-BB70-91654DE948A2}"/>
              </a:ext>
            </a:extLst>
          </p:cNvPr>
          <p:cNvSpPr>
            <a:spLocks noGrp="1"/>
          </p:cNvSpPr>
          <p:nvPr>
            <p:ph type="body" sz="quarter" idx="56" hasCustomPrompt="1"/>
          </p:nvPr>
        </p:nvSpPr>
        <p:spPr>
          <a:xfrm>
            <a:off x="7747764" y="2765255"/>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23" name="Text Placeholder 2">
            <a:extLst>
              <a:ext uri="{FF2B5EF4-FFF2-40B4-BE49-F238E27FC236}">
                <a16:creationId xmlns:a16="http://schemas.microsoft.com/office/drawing/2014/main" id="{F36AD7CA-BA3C-904B-9526-25D50252EED5}"/>
              </a:ext>
            </a:extLst>
          </p:cNvPr>
          <p:cNvSpPr>
            <a:spLocks noGrp="1"/>
          </p:cNvSpPr>
          <p:nvPr>
            <p:ph type="body" sz="quarter" idx="57" hasCustomPrompt="1"/>
          </p:nvPr>
        </p:nvSpPr>
        <p:spPr>
          <a:xfrm>
            <a:off x="7747763" y="3152448"/>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24" name="Oval 43">
            <a:extLst>
              <a:ext uri="{FF2B5EF4-FFF2-40B4-BE49-F238E27FC236}">
                <a16:creationId xmlns:a16="http://schemas.microsoft.com/office/drawing/2014/main" id="{93442847-1261-7947-8C7B-AFA71249B735}"/>
              </a:ext>
            </a:extLst>
          </p:cNvPr>
          <p:cNvSpPr/>
          <p:nvPr userDrawn="1"/>
        </p:nvSpPr>
        <p:spPr>
          <a:xfrm>
            <a:off x="7884555" y="1293816"/>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28" name="Picture Placeholder 44">
            <a:extLst>
              <a:ext uri="{FF2B5EF4-FFF2-40B4-BE49-F238E27FC236}">
                <a16:creationId xmlns:a16="http://schemas.microsoft.com/office/drawing/2014/main" id="{96FCDE50-BCFD-B74D-98D3-EBACBAD91803}"/>
              </a:ext>
            </a:extLst>
          </p:cNvPr>
          <p:cNvSpPr>
            <a:spLocks noGrp="1"/>
          </p:cNvSpPr>
          <p:nvPr>
            <p:ph type="pic" sz="quarter" idx="58"/>
          </p:nvPr>
        </p:nvSpPr>
        <p:spPr>
          <a:xfrm>
            <a:off x="7967684" y="1372461"/>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29" name="Text Placeholder 2">
            <a:extLst>
              <a:ext uri="{FF2B5EF4-FFF2-40B4-BE49-F238E27FC236}">
                <a16:creationId xmlns:a16="http://schemas.microsoft.com/office/drawing/2014/main" id="{29F73125-2A45-444A-80D0-0EE5750F5356}"/>
              </a:ext>
            </a:extLst>
          </p:cNvPr>
          <p:cNvSpPr>
            <a:spLocks noGrp="1"/>
          </p:cNvSpPr>
          <p:nvPr>
            <p:ph type="body" sz="quarter" idx="59" hasCustomPrompt="1"/>
          </p:nvPr>
        </p:nvSpPr>
        <p:spPr>
          <a:xfrm>
            <a:off x="9504705" y="2766254"/>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30" name="Text Placeholder 2">
            <a:extLst>
              <a:ext uri="{FF2B5EF4-FFF2-40B4-BE49-F238E27FC236}">
                <a16:creationId xmlns:a16="http://schemas.microsoft.com/office/drawing/2014/main" id="{4EC67054-4C90-614E-B5FE-8968A8EB7E02}"/>
              </a:ext>
            </a:extLst>
          </p:cNvPr>
          <p:cNvSpPr>
            <a:spLocks noGrp="1"/>
          </p:cNvSpPr>
          <p:nvPr>
            <p:ph type="body" sz="quarter" idx="60" hasCustomPrompt="1"/>
          </p:nvPr>
        </p:nvSpPr>
        <p:spPr>
          <a:xfrm>
            <a:off x="9504704" y="3153447"/>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31" name="Oval 47">
            <a:extLst>
              <a:ext uri="{FF2B5EF4-FFF2-40B4-BE49-F238E27FC236}">
                <a16:creationId xmlns:a16="http://schemas.microsoft.com/office/drawing/2014/main" id="{CA181482-9D29-2D49-96CE-0B0FB0302D60}"/>
              </a:ext>
            </a:extLst>
          </p:cNvPr>
          <p:cNvSpPr/>
          <p:nvPr userDrawn="1"/>
        </p:nvSpPr>
        <p:spPr>
          <a:xfrm>
            <a:off x="9641496" y="1294815"/>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32" name="Picture Placeholder 48">
            <a:extLst>
              <a:ext uri="{FF2B5EF4-FFF2-40B4-BE49-F238E27FC236}">
                <a16:creationId xmlns:a16="http://schemas.microsoft.com/office/drawing/2014/main" id="{CC1F41A4-B3BD-D64B-83AB-078686510B2F}"/>
              </a:ext>
            </a:extLst>
          </p:cNvPr>
          <p:cNvSpPr>
            <a:spLocks noGrp="1"/>
          </p:cNvSpPr>
          <p:nvPr>
            <p:ph type="pic" sz="quarter" idx="61"/>
          </p:nvPr>
        </p:nvSpPr>
        <p:spPr>
          <a:xfrm>
            <a:off x="9724625" y="1373460"/>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33" name="Text Placeholder 2">
            <a:extLst>
              <a:ext uri="{FF2B5EF4-FFF2-40B4-BE49-F238E27FC236}">
                <a16:creationId xmlns:a16="http://schemas.microsoft.com/office/drawing/2014/main" id="{E4D3EFEA-12A0-6F48-8BFF-567B3513BF20}"/>
              </a:ext>
            </a:extLst>
          </p:cNvPr>
          <p:cNvSpPr>
            <a:spLocks noGrp="1"/>
          </p:cNvSpPr>
          <p:nvPr>
            <p:ph type="body" sz="quarter" idx="62" hasCustomPrompt="1"/>
          </p:nvPr>
        </p:nvSpPr>
        <p:spPr>
          <a:xfrm>
            <a:off x="634782" y="5345580"/>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34" name="Text Placeholder 2">
            <a:extLst>
              <a:ext uri="{FF2B5EF4-FFF2-40B4-BE49-F238E27FC236}">
                <a16:creationId xmlns:a16="http://schemas.microsoft.com/office/drawing/2014/main" id="{2A99FD83-EFDE-3E47-BA39-0E844709673A}"/>
              </a:ext>
            </a:extLst>
          </p:cNvPr>
          <p:cNvSpPr>
            <a:spLocks noGrp="1"/>
          </p:cNvSpPr>
          <p:nvPr>
            <p:ph type="body" sz="quarter" idx="63" hasCustomPrompt="1"/>
          </p:nvPr>
        </p:nvSpPr>
        <p:spPr>
          <a:xfrm>
            <a:off x="634781" y="5732773"/>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35" name="Oval 20">
            <a:extLst>
              <a:ext uri="{FF2B5EF4-FFF2-40B4-BE49-F238E27FC236}">
                <a16:creationId xmlns:a16="http://schemas.microsoft.com/office/drawing/2014/main" id="{D68848B7-1EE2-604F-AFEA-53D64D85DD66}"/>
              </a:ext>
            </a:extLst>
          </p:cNvPr>
          <p:cNvSpPr/>
          <p:nvPr userDrawn="1"/>
        </p:nvSpPr>
        <p:spPr>
          <a:xfrm>
            <a:off x="771573" y="3874141"/>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36" name="Picture Placeholder 24">
            <a:extLst>
              <a:ext uri="{FF2B5EF4-FFF2-40B4-BE49-F238E27FC236}">
                <a16:creationId xmlns:a16="http://schemas.microsoft.com/office/drawing/2014/main" id="{59CCDD46-D432-6F47-AFE2-D0DFC213D9B5}"/>
              </a:ext>
            </a:extLst>
          </p:cNvPr>
          <p:cNvSpPr>
            <a:spLocks noGrp="1"/>
          </p:cNvSpPr>
          <p:nvPr>
            <p:ph type="pic" sz="quarter" idx="64"/>
          </p:nvPr>
        </p:nvSpPr>
        <p:spPr>
          <a:xfrm>
            <a:off x="854702" y="3952786"/>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37" name="Text Placeholder 2">
            <a:extLst>
              <a:ext uri="{FF2B5EF4-FFF2-40B4-BE49-F238E27FC236}">
                <a16:creationId xmlns:a16="http://schemas.microsoft.com/office/drawing/2014/main" id="{1A48C3D8-599E-5A46-A343-1B0B52AE7519}"/>
              </a:ext>
            </a:extLst>
          </p:cNvPr>
          <p:cNvSpPr>
            <a:spLocks noGrp="1"/>
          </p:cNvSpPr>
          <p:nvPr>
            <p:ph type="body" sz="quarter" idx="65" hasCustomPrompt="1"/>
          </p:nvPr>
        </p:nvSpPr>
        <p:spPr>
          <a:xfrm>
            <a:off x="2443320" y="5345580"/>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38" name="Text Placeholder 2">
            <a:extLst>
              <a:ext uri="{FF2B5EF4-FFF2-40B4-BE49-F238E27FC236}">
                <a16:creationId xmlns:a16="http://schemas.microsoft.com/office/drawing/2014/main" id="{B3E485EC-5610-D546-A76C-D149B6DDEEA5}"/>
              </a:ext>
            </a:extLst>
          </p:cNvPr>
          <p:cNvSpPr>
            <a:spLocks noGrp="1"/>
          </p:cNvSpPr>
          <p:nvPr>
            <p:ph type="body" sz="quarter" idx="66" hasCustomPrompt="1"/>
          </p:nvPr>
        </p:nvSpPr>
        <p:spPr>
          <a:xfrm>
            <a:off x="2443319" y="5732773"/>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39" name="Oval 39">
            <a:extLst>
              <a:ext uri="{FF2B5EF4-FFF2-40B4-BE49-F238E27FC236}">
                <a16:creationId xmlns:a16="http://schemas.microsoft.com/office/drawing/2014/main" id="{E424ED60-8381-1F4A-99F5-3BF6B2C78FC2}"/>
              </a:ext>
            </a:extLst>
          </p:cNvPr>
          <p:cNvSpPr/>
          <p:nvPr userDrawn="1"/>
        </p:nvSpPr>
        <p:spPr>
          <a:xfrm>
            <a:off x="2580111" y="3874141"/>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50" name="Picture Placeholder 40">
            <a:extLst>
              <a:ext uri="{FF2B5EF4-FFF2-40B4-BE49-F238E27FC236}">
                <a16:creationId xmlns:a16="http://schemas.microsoft.com/office/drawing/2014/main" id="{CA04EF3A-CE8D-C441-AAE2-3769F4B3C0D7}"/>
              </a:ext>
            </a:extLst>
          </p:cNvPr>
          <p:cNvSpPr>
            <a:spLocks noGrp="1"/>
          </p:cNvSpPr>
          <p:nvPr>
            <p:ph type="pic" sz="quarter" idx="67"/>
          </p:nvPr>
        </p:nvSpPr>
        <p:spPr>
          <a:xfrm>
            <a:off x="2663240" y="3952786"/>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51" name="Text Placeholder 2">
            <a:extLst>
              <a:ext uri="{FF2B5EF4-FFF2-40B4-BE49-F238E27FC236}">
                <a16:creationId xmlns:a16="http://schemas.microsoft.com/office/drawing/2014/main" id="{73FBFB77-E2DD-B348-B408-EEEA474F58E5}"/>
              </a:ext>
            </a:extLst>
          </p:cNvPr>
          <p:cNvSpPr>
            <a:spLocks noGrp="1"/>
          </p:cNvSpPr>
          <p:nvPr>
            <p:ph type="body" sz="quarter" idx="68" hasCustomPrompt="1"/>
          </p:nvPr>
        </p:nvSpPr>
        <p:spPr>
          <a:xfrm>
            <a:off x="4251858" y="5345580"/>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52" name="Text Placeholder 2">
            <a:extLst>
              <a:ext uri="{FF2B5EF4-FFF2-40B4-BE49-F238E27FC236}">
                <a16:creationId xmlns:a16="http://schemas.microsoft.com/office/drawing/2014/main" id="{2F237FB8-F132-AF48-83DB-85BBFB30D96B}"/>
              </a:ext>
            </a:extLst>
          </p:cNvPr>
          <p:cNvSpPr>
            <a:spLocks noGrp="1"/>
          </p:cNvSpPr>
          <p:nvPr>
            <p:ph type="body" sz="quarter" idx="69" hasCustomPrompt="1"/>
          </p:nvPr>
        </p:nvSpPr>
        <p:spPr>
          <a:xfrm>
            <a:off x="4251857" y="5732773"/>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53" name="Oval 43">
            <a:extLst>
              <a:ext uri="{FF2B5EF4-FFF2-40B4-BE49-F238E27FC236}">
                <a16:creationId xmlns:a16="http://schemas.microsoft.com/office/drawing/2014/main" id="{A2073479-4618-674C-92DE-425A9E59D3ED}"/>
              </a:ext>
            </a:extLst>
          </p:cNvPr>
          <p:cNvSpPr/>
          <p:nvPr userDrawn="1"/>
        </p:nvSpPr>
        <p:spPr>
          <a:xfrm>
            <a:off x="4388649" y="3874141"/>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54" name="Picture Placeholder 44">
            <a:extLst>
              <a:ext uri="{FF2B5EF4-FFF2-40B4-BE49-F238E27FC236}">
                <a16:creationId xmlns:a16="http://schemas.microsoft.com/office/drawing/2014/main" id="{AE087F5E-B336-EA46-B665-72B73CC5E622}"/>
              </a:ext>
            </a:extLst>
          </p:cNvPr>
          <p:cNvSpPr>
            <a:spLocks noGrp="1"/>
          </p:cNvSpPr>
          <p:nvPr>
            <p:ph type="pic" sz="quarter" idx="70"/>
          </p:nvPr>
        </p:nvSpPr>
        <p:spPr>
          <a:xfrm>
            <a:off x="4471778" y="3952786"/>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55" name="Text Placeholder 2">
            <a:extLst>
              <a:ext uri="{FF2B5EF4-FFF2-40B4-BE49-F238E27FC236}">
                <a16:creationId xmlns:a16="http://schemas.microsoft.com/office/drawing/2014/main" id="{2BC983A0-D2E1-8C46-93A6-AA7C969707AE}"/>
              </a:ext>
            </a:extLst>
          </p:cNvPr>
          <p:cNvSpPr>
            <a:spLocks noGrp="1"/>
          </p:cNvSpPr>
          <p:nvPr>
            <p:ph type="body" sz="quarter" idx="71" hasCustomPrompt="1"/>
          </p:nvPr>
        </p:nvSpPr>
        <p:spPr>
          <a:xfrm>
            <a:off x="5993033" y="5346579"/>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56" name="Text Placeholder 2">
            <a:extLst>
              <a:ext uri="{FF2B5EF4-FFF2-40B4-BE49-F238E27FC236}">
                <a16:creationId xmlns:a16="http://schemas.microsoft.com/office/drawing/2014/main" id="{398103B6-795B-9C4E-97A7-CCB578756826}"/>
              </a:ext>
            </a:extLst>
          </p:cNvPr>
          <p:cNvSpPr>
            <a:spLocks noGrp="1"/>
          </p:cNvSpPr>
          <p:nvPr>
            <p:ph type="body" sz="quarter" idx="72" hasCustomPrompt="1"/>
          </p:nvPr>
        </p:nvSpPr>
        <p:spPr>
          <a:xfrm>
            <a:off x="5993032" y="5733772"/>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57" name="Oval 47">
            <a:extLst>
              <a:ext uri="{FF2B5EF4-FFF2-40B4-BE49-F238E27FC236}">
                <a16:creationId xmlns:a16="http://schemas.microsoft.com/office/drawing/2014/main" id="{C95A2751-6EE0-1F44-AE5F-4AA82AE8DD23}"/>
              </a:ext>
            </a:extLst>
          </p:cNvPr>
          <p:cNvSpPr/>
          <p:nvPr userDrawn="1"/>
        </p:nvSpPr>
        <p:spPr>
          <a:xfrm>
            <a:off x="6129824" y="3875140"/>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58" name="Picture Placeholder 48">
            <a:extLst>
              <a:ext uri="{FF2B5EF4-FFF2-40B4-BE49-F238E27FC236}">
                <a16:creationId xmlns:a16="http://schemas.microsoft.com/office/drawing/2014/main" id="{DA10E9C4-E736-AF49-AAA1-C6FF8B90F121}"/>
              </a:ext>
            </a:extLst>
          </p:cNvPr>
          <p:cNvSpPr>
            <a:spLocks noGrp="1"/>
          </p:cNvSpPr>
          <p:nvPr>
            <p:ph type="pic" sz="quarter" idx="73"/>
          </p:nvPr>
        </p:nvSpPr>
        <p:spPr>
          <a:xfrm>
            <a:off x="6212953" y="3953785"/>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59" name="Text Placeholder 2">
            <a:extLst>
              <a:ext uri="{FF2B5EF4-FFF2-40B4-BE49-F238E27FC236}">
                <a16:creationId xmlns:a16="http://schemas.microsoft.com/office/drawing/2014/main" id="{98F7EC80-DCE1-E444-B95C-22BE89458344}"/>
              </a:ext>
            </a:extLst>
          </p:cNvPr>
          <p:cNvSpPr>
            <a:spLocks noGrp="1"/>
          </p:cNvSpPr>
          <p:nvPr>
            <p:ph type="body" sz="quarter" idx="74" hasCustomPrompt="1"/>
          </p:nvPr>
        </p:nvSpPr>
        <p:spPr>
          <a:xfrm>
            <a:off x="7747763" y="5361208"/>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60" name="Text Placeholder 2">
            <a:extLst>
              <a:ext uri="{FF2B5EF4-FFF2-40B4-BE49-F238E27FC236}">
                <a16:creationId xmlns:a16="http://schemas.microsoft.com/office/drawing/2014/main" id="{AED91844-028C-E241-AED0-08E219B77B8C}"/>
              </a:ext>
            </a:extLst>
          </p:cNvPr>
          <p:cNvSpPr>
            <a:spLocks noGrp="1"/>
          </p:cNvSpPr>
          <p:nvPr>
            <p:ph type="body" sz="quarter" idx="75" hasCustomPrompt="1"/>
          </p:nvPr>
        </p:nvSpPr>
        <p:spPr>
          <a:xfrm>
            <a:off x="7747762" y="5748401"/>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61" name="Oval 43">
            <a:extLst>
              <a:ext uri="{FF2B5EF4-FFF2-40B4-BE49-F238E27FC236}">
                <a16:creationId xmlns:a16="http://schemas.microsoft.com/office/drawing/2014/main" id="{7CFB1BF8-B2D4-7D4F-86FF-629D10560CA6}"/>
              </a:ext>
            </a:extLst>
          </p:cNvPr>
          <p:cNvSpPr/>
          <p:nvPr userDrawn="1"/>
        </p:nvSpPr>
        <p:spPr>
          <a:xfrm>
            <a:off x="7884554" y="3889769"/>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62" name="Picture Placeholder 44">
            <a:extLst>
              <a:ext uri="{FF2B5EF4-FFF2-40B4-BE49-F238E27FC236}">
                <a16:creationId xmlns:a16="http://schemas.microsoft.com/office/drawing/2014/main" id="{D30AB5C0-4C7A-1944-AE58-081F62AEEC3D}"/>
              </a:ext>
            </a:extLst>
          </p:cNvPr>
          <p:cNvSpPr>
            <a:spLocks noGrp="1"/>
          </p:cNvSpPr>
          <p:nvPr>
            <p:ph type="pic" sz="quarter" idx="76"/>
          </p:nvPr>
        </p:nvSpPr>
        <p:spPr>
          <a:xfrm>
            <a:off x="7967683" y="3968414"/>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
        <p:nvSpPr>
          <p:cNvPr id="63" name="Text Placeholder 2">
            <a:extLst>
              <a:ext uri="{FF2B5EF4-FFF2-40B4-BE49-F238E27FC236}">
                <a16:creationId xmlns:a16="http://schemas.microsoft.com/office/drawing/2014/main" id="{52A966E9-F63B-054A-8D90-D021411987E3}"/>
              </a:ext>
            </a:extLst>
          </p:cNvPr>
          <p:cNvSpPr>
            <a:spLocks noGrp="1"/>
          </p:cNvSpPr>
          <p:nvPr>
            <p:ph type="body" sz="quarter" idx="77" hasCustomPrompt="1"/>
          </p:nvPr>
        </p:nvSpPr>
        <p:spPr>
          <a:xfrm>
            <a:off x="9504704" y="5362207"/>
            <a:ext cx="1580370" cy="292763"/>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64" name="Text Placeholder 2">
            <a:extLst>
              <a:ext uri="{FF2B5EF4-FFF2-40B4-BE49-F238E27FC236}">
                <a16:creationId xmlns:a16="http://schemas.microsoft.com/office/drawing/2014/main" id="{18974F0F-9631-E042-B88B-6B670A00F2B4}"/>
              </a:ext>
            </a:extLst>
          </p:cNvPr>
          <p:cNvSpPr>
            <a:spLocks noGrp="1"/>
          </p:cNvSpPr>
          <p:nvPr>
            <p:ph type="body" sz="quarter" idx="78" hasCustomPrompt="1"/>
          </p:nvPr>
        </p:nvSpPr>
        <p:spPr>
          <a:xfrm>
            <a:off x="9504703" y="5749400"/>
            <a:ext cx="1580370" cy="584742"/>
          </a:xfrm>
          <a:prstGeom prst="rect">
            <a:avLst/>
          </a:prstGeom>
        </p:spPr>
        <p:txBody>
          <a:bodyPr vert="horz" lIns="0" tIns="0" rIns="0" bIns="0" anchor="t">
            <a:normAutofit/>
          </a:bodyPr>
          <a:lstStyle>
            <a:lvl1pPr marL="0" indent="0" algn="ctr">
              <a:lnSpc>
                <a:spcPct val="130000"/>
              </a:lnSpc>
              <a:buNone/>
              <a:defRPr sz="1100" b="0" baseline="0">
                <a:solidFill>
                  <a:schemeClr val="tx1"/>
                </a:solidFill>
                <a:latin typeface="+mn-lt"/>
                <a:cs typeface="Lato Regular"/>
              </a:defRPr>
            </a:lvl1pPr>
          </a:lstStyle>
          <a:p>
            <a:pPr lvl="0"/>
            <a:r>
              <a:rPr lang="en-US"/>
              <a:t>Text here</a:t>
            </a:r>
          </a:p>
        </p:txBody>
      </p:sp>
      <p:sp>
        <p:nvSpPr>
          <p:cNvPr id="65" name="Oval 47">
            <a:extLst>
              <a:ext uri="{FF2B5EF4-FFF2-40B4-BE49-F238E27FC236}">
                <a16:creationId xmlns:a16="http://schemas.microsoft.com/office/drawing/2014/main" id="{B36905EB-E241-9D4D-9EFE-50A0C46DF242}"/>
              </a:ext>
            </a:extLst>
          </p:cNvPr>
          <p:cNvSpPr/>
          <p:nvPr userDrawn="1"/>
        </p:nvSpPr>
        <p:spPr>
          <a:xfrm>
            <a:off x="9641495" y="3890768"/>
            <a:ext cx="1331128" cy="1331128"/>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66" name="Picture Placeholder 48">
            <a:extLst>
              <a:ext uri="{FF2B5EF4-FFF2-40B4-BE49-F238E27FC236}">
                <a16:creationId xmlns:a16="http://schemas.microsoft.com/office/drawing/2014/main" id="{67C0DA4D-5A35-8F49-8866-941189784799}"/>
              </a:ext>
            </a:extLst>
          </p:cNvPr>
          <p:cNvSpPr>
            <a:spLocks noGrp="1"/>
          </p:cNvSpPr>
          <p:nvPr>
            <p:ph type="pic" sz="quarter" idx="79"/>
          </p:nvPr>
        </p:nvSpPr>
        <p:spPr>
          <a:xfrm>
            <a:off x="9724624" y="3969413"/>
            <a:ext cx="1210116" cy="1210116"/>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Klik op het pictogram als u een afbeelding wilt toevoegen</a:t>
            </a:r>
            <a:endParaRPr lang="en-US"/>
          </a:p>
        </p:txBody>
      </p:sp>
    </p:spTree>
    <p:extLst>
      <p:ext uri="{BB962C8B-B14F-4D97-AF65-F5344CB8AC3E}">
        <p14:creationId xmlns:p14="http://schemas.microsoft.com/office/powerpoint/2010/main" val="10390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roductie 1">
    <p:bg>
      <p:bgPr>
        <a:gradFill>
          <a:gsLst>
            <a:gs pos="0">
              <a:schemeClr val="accent3"/>
            </a:gs>
            <a:gs pos="100000">
              <a:schemeClr val="accent1"/>
            </a:gs>
          </a:gsLst>
          <a:lin ang="0" scaled="1"/>
        </a:gra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D7E1AA7-5CFC-4A55-878C-D93283BA3893}"/>
              </a:ext>
            </a:extLst>
          </p:cNvPr>
          <p:cNvSpPr/>
          <p:nvPr userDrawn="1"/>
        </p:nvSpPr>
        <p:spPr>
          <a:xfrm>
            <a:off x="7444026" y="1615493"/>
            <a:ext cx="3648075" cy="3648075"/>
          </a:xfrm>
          <a:prstGeom prst="ellipse">
            <a:avLst/>
          </a:prstGeom>
          <a:solidFill>
            <a:schemeClr val="tx1">
              <a:lumMod val="95000"/>
              <a:lumOff val="5000"/>
              <a:alpha val="8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endParaRPr>
          </a:p>
        </p:txBody>
      </p:sp>
      <p:sp>
        <p:nvSpPr>
          <p:cNvPr id="2" name="Oval 1">
            <a:extLst>
              <a:ext uri="{FF2B5EF4-FFF2-40B4-BE49-F238E27FC236}">
                <a16:creationId xmlns:a16="http://schemas.microsoft.com/office/drawing/2014/main" id="{3DF89908-7B60-4259-A52B-99FF9A117588}"/>
              </a:ext>
            </a:extLst>
          </p:cNvPr>
          <p:cNvSpPr/>
          <p:nvPr userDrawn="1"/>
        </p:nvSpPr>
        <p:spPr>
          <a:xfrm>
            <a:off x="8917510" y="482664"/>
            <a:ext cx="2629447" cy="2629447"/>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endParaRPr>
          </a:p>
        </p:txBody>
      </p:sp>
      <p:sp>
        <p:nvSpPr>
          <p:cNvPr id="16" name="Oval 15">
            <a:extLst>
              <a:ext uri="{FF2B5EF4-FFF2-40B4-BE49-F238E27FC236}">
                <a16:creationId xmlns:a16="http://schemas.microsoft.com/office/drawing/2014/main" id="{535AF83D-9ACD-4054-B3DF-453687A345DC}"/>
              </a:ext>
            </a:extLst>
          </p:cNvPr>
          <p:cNvSpPr/>
          <p:nvPr userDrawn="1"/>
        </p:nvSpPr>
        <p:spPr>
          <a:xfrm>
            <a:off x="8084468" y="4185656"/>
            <a:ext cx="1666082" cy="1666082"/>
          </a:xfrm>
          <a:prstGeom prst="ellipse">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endParaRPr>
          </a:p>
        </p:txBody>
      </p:sp>
      <p:sp>
        <p:nvSpPr>
          <p:cNvPr id="10" name="Text Placeholder 9">
            <a:extLst>
              <a:ext uri="{FF2B5EF4-FFF2-40B4-BE49-F238E27FC236}">
                <a16:creationId xmlns:a16="http://schemas.microsoft.com/office/drawing/2014/main" id="{525616C8-D49B-44F5-9C81-5DC18E961F0F}"/>
              </a:ext>
            </a:extLst>
          </p:cNvPr>
          <p:cNvSpPr>
            <a:spLocks noGrp="1"/>
          </p:cNvSpPr>
          <p:nvPr>
            <p:ph type="body" sz="quarter" idx="10"/>
          </p:nvPr>
        </p:nvSpPr>
        <p:spPr>
          <a:xfrm>
            <a:off x="838201" y="2189167"/>
            <a:ext cx="6088816" cy="3768013"/>
          </a:xfrm>
        </p:spPr>
        <p:txBody>
          <a:bodyPr/>
          <a:lstStyle>
            <a:lvl1pPr marL="0" indent="0">
              <a:buNone/>
              <a:defRPr>
                <a:solidFill>
                  <a:schemeClr val="bg1"/>
                </a:solidFill>
              </a:defRPr>
            </a:lvl1pPr>
          </a:lstStyle>
          <a:p>
            <a:pPr lvl="0"/>
            <a:r>
              <a:rPr lang="nl-NL"/>
              <a:t>Klikken om de tekststijl van het model te bewerken</a:t>
            </a:r>
          </a:p>
        </p:txBody>
      </p:sp>
      <p:sp>
        <p:nvSpPr>
          <p:cNvPr id="12" name="Picture Placeholder 11">
            <a:extLst>
              <a:ext uri="{FF2B5EF4-FFF2-40B4-BE49-F238E27FC236}">
                <a16:creationId xmlns:a16="http://schemas.microsoft.com/office/drawing/2014/main" id="{EFDED83B-E937-4F6A-A322-721B8B89637F}"/>
              </a:ext>
            </a:extLst>
          </p:cNvPr>
          <p:cNvSpPr>
            <a:spLocks noGrp="1"/>
          </p:cNvSpPr>
          <p:nvPr>
            <p:ph type="pic" sz="quarter" idx="11"/>
          </p:nvPr>
        </p:nvSpPr>
        <p:spPr>
          <a:xfrm>
            <a:off x="7686913" y="1856396"/>
            <a:ext cx="3162300" cy="3162300"/>
          </a:xfrm>
          <a:prstGeom prst="ellipse">
            <a:avLst/>
          </a:prstGeom>
          <a:solidFill>
            <a:schemeClr val="accent2"/>
          </a:solidFill>
        </p:spPr>
        <p:txBody>
          <a:bodyPr anchor="ctr"/>
          <a:lstStyle>
            <a:lvl1pPr marL="0" indent="0" algn="ctr">
              <a:buNone/>
              <a:defRPr>
                <a:solidFill>
                  <a:schemeClr val="bg1"/>
                </a:solidFill>
              </a:defRPr>
            </a:lvl1pPr>
          </a:lstStyle>
          <a:p>
            <a:r>
              <a:rPr lang="nl-NL"/>
              <a:t>Klik op het pictogram als u een afbeelding wilt toevoegen</a:t>
            </a:r>
            <a:endParaRPr lang="en-US"/>
          </a:p>
        </p:txBody>
      </p:sp>
      <p:sp>
        <p:nvSpPr>
          <p:cNvPr id="5" name="Rectangle 4">
            <a:extLst>
              <a:ext uri="{FF2B5EF4-FFF2-40B4-BE49-F238E27FC236}">
                <a16:creationId xmlns:a16="http://schemas.microsoft.com/office/drawing/2014/main" id="{BC2872C9-3257-45DA-AA58-68E4FF1F1E1D}"/>
              </a:ext>
            </a:extLst>
          </p:cNvPr>
          <p:cNvSpPr/>
          <p:nvPr userDrawn="1"/>
        </p:nvSpPr>
        <p:spPr>
          <a:xfrm>
            <a:off x="615602" y="1166569"/>
            <a:ext cx="122348" cy="63081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endParaRPr>
          </a:p>
        </p:txBody>
      </p:sp>
      <p:sp>
        <p:nvSpPr>
          <p:cNvPr id="19" name="Title 18">
            <a:extLst>
              <a:ext uri="{FF2B5EF4-FFF2-40B4-BE49-F238E27FC236}">
                <a16:creationId xmlns:a16="http://schemas.microsoft.com/office/drawing/2014/main" id="{55CB9364-13EE-4430-8CC8-B40CCF62127C}"/>
              </a:ext>
            </a:extLst>
          </p:cNvPr>
          <p:cNvSpPr>
            <a:spLocks noGrp="1"/>
          </p:cNvSpPr>
          <p:nvPr>
            <p:ph type="title"/>
          </p:nvPr>
        </p:nvSpPr>
        <p:spPr>
          <a:xfrm>
            <a:off x="784023" y="1189023"/>
            <a:ext cx="6205147" cy="615777"/>
          </a:xfrm>
        </p:spPr>
        <p:txBody>
          <a:bodyPr/>
          <a:lstStyle>
            <a:lvl1pPr>
              <a:defRPr>
                <a:solidFill>
                  <a:schemeClr val="bg1"/>
                </a:solidFill>
              </a:defRPr>
            </a:lvl1pPr>
          </a:lstStyle>
          <a:p>
            <a:r>
              <a:rPr lang="nl-NL"/>
              <a:t>Klik om stijl te bewerken</a:t>
            </a:r>
            <a:endParaRPr lang="en-US"/>
          </a:p>
        </p:txBody>
      </p:sp>
      <p:sp>
        <p:nvSpPr>
          <p:cNvPr id="3" name="Footer Placeholder 2">
            <a:extLst>
              <a:ext uri="{FF2B5EF4-FFF2-40B4-BE49-F238E27FC236}">
                <a16:creationId xmlns:a16="http://schemas.microsoft.com/office/drawing/2014/main" id="{DB55C114-DB02-4299-B57D-A4B2385EE0EC}"/>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DB9EA255-CB5F-4506-AB68-7868BD8FBFF9}"/>
              </a:ext>
            </a:extLst>
          </p:cNvPr>
          <p:cNvSpPr>
            <a:spLocks noGrp="1"/>
          </p:cNvSpPr>
          <p:nvPr>
            <p:ph type="sldNum" sz="quarter" idx="13"/>
          </p:nvPr>
        </p:nvSpPr>
        <p:spPr/>
        <p:txBody>
          <a:bodyPr/>
          <a:lstStyle/>
          <a:p>
            <a:fld id="{4F6D71FE-DAA3-4DF3-B18B-CAE69E16A3AE}" type="slidenum">
              <a:rPr lang="en-US" smtClean="0"/>
              <a:pPr/>
              <a:t>‹#›</a:t>
            </a:fld>
            <a:endParaRPr lang="en-US"/>
          </a:p>
        </p:txBody>
      </p:sp>
      <p:pic>
        <p:nvPicPr>
          <p:cNvPr id="14" name="Picture 13">
            <a:extLst>
              <a:ext uri="{FF2B5EF4-FFF2-40B4-BE49-F238E27FC236}">
                <a16:creationId xmlns:a16="http://schemas.microsoft.com/office/drawing/2014/main" id="{A35B1534-8E6F-4756-972B-DB194854F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4054" y="275150"/>
            <a:ext cx="1568374" cy="468452"/>
          </a:xfrm>
          <a:prstGeom prst="rect">
            <a:avLst/>
          </a:prstGeom>
        </p:spPr>
      </p:pic>
    </p:spTree>
    <p:extLst>
      <p:ext uri="{BB962C8B-B14F-4D97-AF65-F5344CB8AC3E}">
        <p14:creationId xmlns:p14="http://schemas.microsoft.com/office/powerpoint/2010/main" val="992788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ntroductie 2">
    <p:bg>
      <p:bgPr>
        <a:gradFill>
          <a:gsLst>
            <a:gs pos="0">
              <a:schemeClr val="accent2"/>
            </a:gs>
            <a:gs pos="100000">
              <a:schemeClr val="accent1"/>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102" y="1335505"/>
            <a:ext cx="6609482" cy="2575592"/>
          </a:xfrm>
        </p:spPr>
        <p:txBody>
          <a:bodyPr anchor="b"/>
          <a:lstStyle>
            <a:lvl1pPr algn="l">
              <a:defRPr sz="4400">
                <a:solidFill>
                  <a:schemeClr val="bg1"/>
                </a:solidFill>
              </a:defRPr>
            </a:lvl1pPr>
          </a:lstStyle>
          <a:p>
            <a:r>
              <a:rPr lang="en-US"/>
              <a:t>Title</a:t>
            </a:r>
          </a:p>
        </p:txBody>
      </p:sp>
      <p:sp>
        <p:nvSpPr>
          <p:cNvPr id="4" name="Text Placeholder 3"/>
          <p:cNvSpPr>
            <a:spLocks noGrp="1"/>
          </p:cNvSpPr>
          <p:nvPr>
            <p:ph type="body" sz="quarter" idx="10" hasCustomPrompt="1"/>
          </p:nvPr>
        </p:nvSpPr>
        <p:spPr>
          <a:xfrm>
            <a:off x="742951" y="3860026"/>
            <a:ext cx="6623998" cy="1756253"/>
          </a:xfrm>
        </p:spPr>
        <p:txBody>
          <a:bodyPr>
            <a:normAutofit/>
          </a:bodyPr>
          <a:lstStyle>
            <a:lvl1pPr marL="0" indent="0">
              <a:buNone/>
              <a:defRPr sz="2000">
                <a:solidFill>
                  <a:schemeClr val="bg1"/>
                </a:solidFill>
              </a:defRPr>
            </a:lvl1pPr>
            <a:lvl2pPr marL="457200" indent="0">
              <a:buNone/>
              <a:defRPr>
                <a:solidFill>
                  <a:schemeClr val="bg1"/>
                </a:solidFill>
              </a:defRPr>
            </a:lvl2pPr>
          </a:lstStyle>
          <a:p>
            <a:pPr lvl="0"/>
            <a:r>
              <a:rPr lang="en-US"/>
              <a:t>Edit Master text styles</a:t>
            </a:r>
          </a:p>
        </p:txBody>
      </p:sp>
      <p:sp>
        <p:nvSpPr>
          <p:cNvPr id="5" name="Picture Placeholder 4">
            <a:extLst>
              <a:ext uri="{FF2B5EF4-FFF2-40B4-BE49-F238E27FC236}">
                <a16:creationId xmlns:a16="http://schemas.microsoft.com/office/drawing/2014/main" id="{651F05A4-9875-49BC-8DEF-E81100A7CC71}"/>
              </a:ext>
            </a:extLst>
          </p:cNvPr>
          <p:cNvSpPr>
            <a:spLocks noGrp="1"/>
          </p:cNvSpPr>
          <p:nvPr>
            <p:ph type="pic" sz="quarter" idx="11"/>
          </p:nvPr>
        </p:nvSpPr>
        <p:spPr>
          <a:xfrm>
            <a:off x="8063345" y="0"/>
            <a:ext cx="4128655" cy="6858000"/>
          </a:xfrm>
          <a:solidFill>
            <a:schemeClr val="accent2"/>
          </a:solidFill>
          <a:ln>
            <a:noFill/>
          </a:ln>
        </p:spPr>
        <p:txBody>
          <a:bodyPr/>
          <a:lstStyle>
            <a:lvl1pPr marL="0" indent="0" algn="ctr">
              <a:buNone/>
              <a:defRPr>
                <a:solidFill>
                  <a:schemeClr val="accent2">
                    <a:lumMod val="20000"/>
                    <a:lumOff val="80000"/>
                  </a:schemeClr>
                </a:solidFill>
              </a:defRPr>
            </a:lvl1pPr>
          </a:lstStyle>
          <a:p>
            <a:r>
              <a:rPr lang="nl-NL"/>
              <a:t>Klik op het pictogram als u een afbeelding wilt toevoegen</a:t>
            </a:r>
            <a:endParaRPr lang="en-US"/>
          </a:p>
        </p:txBody>
      </p:sp>
      <p:sp>
        <p:nvSpPr>
          <p:cNvPr id="6" name="Slide Number Placeholder 5">
            <a:extLst>
              <a:ext uri="{FF2B5EF4-FFF2-40B4-BE49-F238E27FC236}">
                <a16:creationId xmlns:a16="http://schemas.microsoft.com/office/drawing/2014/main" id="{D579C97E-0040-46F4-B483-8CC1F4C00251}"/>
              </a:ext>
            </a:extLst>
          </p:cNvPr>
          <p:cNvSpPr>
            <a:spLocks noGrp="1"/>
          </p:cNvSpPr>
          <p:nvPr>
            <p:ph type="sldNum" sz="quarter" idx="13"/>
          </p:nvPr>
        </p:nvSpPr>
        <p:spPr/>
        <p:txBody>
          <a:bodyPr/>
          <a:lstStyle/>
          <a:p>
            <a:fld id="{4A70B06D-F489-48FF-A885-ABB74CD5C952}" type="slidenum">
              <a:rPr lang="en-US" smtClean="0"/>
              <a:pPr/>
              <a:t>‹#›</a:t>
            </a:fld>
            <a:endParaRPr lang="en-US"/>
          </a:p>
        </p:txBody>
      </p:sp>
      <p:sp>
        <p:nvSpPr>
          <p:cNvPr id="8" name="Text Placeholder 7">
            <a:extLst>
              <a:ext uri="{FF2B5EF4-FFF2-40B4-BE49-F238E27FC236}">
                <a16:creationId xmlns:a16="http://schemas.microsoft.com/office/drawing/2014/main" id="{7347E953-34B3-4ACA-B483-FABBDBDAF7FB}"/>
              </a:ext>
            </a:extLst>
          </p:cNvPr>
          <p:cNvSpPr>
            <a:spLocks noGrp="1"/>
          </p:cNvSpPr>
          <p:nvPr>
            <p:ph type="body" sz="quarter" idx="14" hasCustomPrompt="1"/>
          </p:nvPr>
        </p:nvSpPr>
        <p:spPr>
          <a:xfrm>
            <a:off x="762102" y="1084637"/>
            <a:ext cx="2442655" cy="2140413"/>
          </a:xfrm>
        </p:spPr>
        <p:txBody>
          <a:bodyPr anchor="ctr">
            <a:noAutofit/>
          </a:bodyPr>
          <a:lstStyle>
            <a:lvl1pPr marL="0" indent="0" algn="l">
              <a:buNone/>
              <a:defRPr sz="13800">
                <a:solidFill>
                  <a:schemeClr val="accent2">
                    <a:lumMod val="20000"/>
                    <a:lumOff val="80000"/>
                    <a:alpha val="16000"/>
                  </a:schemeClr>
                </a:solidFill>
              </a:defRPr>
            </a:lvl1pPr>
          </a:lstStyle>
          <a:p>
            <a:pPr lvl="0"/>
            <a:r>
              <a:rPr lang="en-US"/>
              <a:t>01</a:t>
            </a:r>
          </a:p>
        </p:txBody>
      </p:sp>
    </p:spTree>
    <p:extLst>
      <p:ext uri="{BB962C8B-B14F-4D97-AF65-F5344CB8AC3E}">
        <p14:creationId xmlns:p14="http://schemas.microsoft.com/office/powerpoint/2010/main" val="985821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56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6000">
                                          <p:cBhvr additive="base">
                                            <p:cTn id="13" dur="10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1000"/>
                                            <p:tgtEl>
                                              <p:spTgt spid="5">
                                                <p:bg/>
                                              </p:spTgt>
                                            </p:tgtEl>
                                          </p:cBhvr>
                                        </p:animEffect>
                                        <p:anim calcmode="lin" valueType="num">
                                          <p:cBhvr>
                                            <p:cTn id="25" dur="1000" fill="hold"/>
                                            <p:tgtEl>
                                              <p:spTgt spid="5">
                                                <p:bg/>
                                              </p:spTgt>
                                            </p:tgtEl>
                                            <p:attrNameLst>
                                              <p:attrName>ppt_x</p:attrName>
                                            </p:attrNameLst>
                                          </p:cBhvr>
                                          <p:tavLst>
                                            <p:tav tm="0">
                                              <p:val>
                                                <p:strVal val="#ppt_x"/>
                                              </p:val>
                                            </p:tav>
                                            <p:tav tm="100000">
                                              <p:val>
                                                <p:strVal val="#ppt_x"/>
                                              </p:val>
                                            </p:tav>
                                          </p:tavLst>
                                        </p:anim>
                                        <p:anim calcmode="lin" valueType="num">
                                          <p:cBhvr>
                                            <p:cTn id="2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nodePh="1">
                                      <p:stCondLst>
                                        <p:cond delay="0"/>
                                      </p:stCondLst>
                                      <p:endCondLst>
                                        <p:cond evt="begin" delay="0">
                                          <p:tn val="29"/>
                                        </p:cond>
                                      </p:end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animBg="1"/>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1000"/>
                                            <p:tgtEl>
                                              <p:spTgt spid="5">
                                                <p:bg/>
                                              </p:spTgt>
                                            </p:tgtEl>
                                          </p:cBhvr>
                                        </p:animEffect>
                                        <p:anim calcmode="lin" valueType="num">
                                          <p:cBhvr>
                                            <p:cTn id="25" dur="1000" fill="hold"/>
                                            <p:tgtEl>
                                              <p:spTgt spid="5">
                                                <p:bg/>
                                              </p:spTgt>
                                            </p:tgtEl>
                                            <p:attrNameLst>
                                              <p:attrName>ppt_x</p:attrName>
                                            </p:attrNameLst>
                                          </p:cBhvr>
                                          <p:tavLst>
                                            <p:tav tm="0">
                                              <p:val>
                                                <p:strVal val="#ppt_x"/>
                                              </p:val>
                                            </p:tav>
                                            <p:tav tm="100000">
                                              <p:val>
                                                <p:strVal val="#ppt_x"/>
                                              </p:val>
                                            </p:tav>
                                          </p:tavLst>
                                        </p:anim>
                                        <p:anim calcmode="lin" valueType="num">
                                          <p:cBhvr>
                                            <p:cTn id="2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nodePh="1">
                                      <p:stCondLst>
                                        <p:cond delay="0"/>
                                      </p:stCondLst>
                                      <p:endCondLst>
                                        <p:cond evt="begin" delay="0">
                                          <p:tn val="29"/>
                                        </p:cond>
                                      </p:end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animBg="1"/>
          <p:bldP spid="8" grpId="0" build="p">
            <p:tmplLst>
              <p:tmpl lvl="1">
                <p:tnLst>
                  <p:par>
                    <p:cTn presetID="42"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houd 1">
    <p:bg>
      <p:bgPr>
        <a:gradFill flip="none" rotWithShape="1">
          <a:gsLst>
            <a:gs pos="0">
              <a:schemeClr val="accent2"/>
            </a:gs>
            <a:gs pos="15000">
              <a:srgbClr val="1F86CC"/>
            </a:gs>
            <a:gs pos="100000">
              <a:schemeClr val="accent3"/>
            </a:gs>
          </a:gsLst>
          <a:lin ang="189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CD424B-80A0-46B0-916D-48B8B06E78C2}"/>
              </a:ext>
            </a:extLst>
          </p:cNvPr>
          <p:cNvSpPr/>
          <p:nvPr userDrawn="1"/>
        </p:nvSpPr>
        <p:spPr>
          <a:xfrm>
            <a:off x="0" y="0"/>
            <a:ext cx="12192000" cy="6858000"/>
          </a:xfrm>
          <a:prstGeom prst="rect">
            <a:avLst/>
          </a:prstGeom>
          <a:blipFill dpi="0" rotWithShape="1">
            <a:blip r:embed="rId2">
              <a:alphaModFix amt="3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FBCFEB0-A156-470B-B345-C076FC61377B}"/>
              </a:ext>
            </a:extLst>
          </p:cNvPr>
          <p:cNvSpPr>
            <a:spLocks noGrp="1"/>
          </p:cNvSpPr>
          <p:nvPr>
            <p:ph type="pic" sz="quarter" idx="10"/>
          </p:nvPr>
        </p:nvSpPr>
        <p:spPr>
          <a:xfrm>
            <a:off x="-74428" y="0"/>
            <a:ext cx="5940056" cy="6858000"/>
          </a:xfrm>
          <a:solidFill>
            <a:schemeClr val="accent3"/>
          </a:solidFill>
        </p:spPr>
        <p:txBody>
          <a:bodyPr/>
          <a:lstStyle>
            <a:lvl1pPr marL="0" indent="0" algn="ctr">
              <a:buNone/>
              <a:defRPr>
                <a:solidFill>
                  <a:schemeClr val="bg1"/>
                </a:solidFill>
              </a:defRPr>
            </a:lvl1pPr>
          </a:lstStyle>
          <a:p>
            <a:r>
              <a:rPr lang="nl-NL"/>
              <a:t>Klik op het pictogram als u een afbeelding wilt toevoegen</a:t>
            </a:r>
            <a:endParaRPr lang="en-US"/>
          </a:p>
        </p:txBody>
      </p:sp>
      <p:sp>
        <p:nvSpPr>
          <p:cNvPr id="9" name="Title 8">
            <a:extLst>
              <a:ext uri="{FF2B5EF4-FFF2-40B4-BE49-F238E27FC236}">
                <a16:creationId xmlns:a16="http://schemas.microsoft.com/office/drawing/2014/main" id="{973C9C56-4D4F-4488-ADB6-7EB23CEF07E1}"/>
              </a:ext>
            </a:extLst>
          </p:cNvPr>
          <p:cNvSpPr>
            <a:spLocks noGrp="1"/>
          </p:cNvSpPr>
          <p:nvPr>
            <p:ph type="title"/>
          </p:nvPr>
        </p:nvSpPr>
        <p:spPr>
          <a:xfrm>
            <a:off x="6521192" y="923238"/>
            <a:ext cx="4733260" cy="1192642"/>
          </a:xfrm>
        </p:spPr>
        <p:txBody>
          <a:bodyPr>
            <a:noAutofit/>
          </a:bodyPr>
          <a:lstStyle>
            <a:lvl1pPr>
              <a:defRPr>
                <a:solidFill>
                  <a:schemeClr val="bg1"/>
                </a:solidFill>
              </a:defRPr>
            </a:lvl1pPr>
          </a:lstStyle>
          <a:p>
            <a:r>
              <a:rPr lang="nl-NL"/>
              <a:t>Klik om stijl te bewerken</a:t>
            </a:r>
            <a:endParaRPr lang="en-US"/>
          </a:p>
        </p:txBody>
      </p:sp>
      <p:sp>
        <p:nvSpPr>
          <p:cNvPr id="13" name="Text Placeholder 12">
            <a:extLst>
              <a:ext uri="{FF2B5EF4-FFF2-40B4-BE49-F238E27FC236}">
                <a16:creationId xmlns:a16="http://schemas.microsoft.com/office/drawing/2014/main" id="{A49C7131-9072-4B4E-874A-A4C4501C6F02}"/>
              </a:ext>
            </a:extLst>
          </p:cNvPr>
          <p:cNvSpPr>
            <a:spLocks noGrp="1"/>
          </p:cNvSpPr>
          <p:nvPr>
            <p:ph type="body" sz="quarter" idx="11"/>
          </p:nvPr>
        </p:nvSpPr>
        <p:spPr>
          <a:xfrm>
            <a:off x="6521193" y="2306491"/>
            <a:ext cx="5052902" cy="4094162"/>
          </a:xfrm>
        </p:spPr>
        <p:txBody>
          <a:bodyPr>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a:extLst>
              <a:ext uri="{FF2B5EF4-FFF2-40B4-BE49-F238E27FC236}">
                <a16:creationId xmlns:a16="http://schemas.microsoft.com/office/drawing/2014/main" id="{D4EC776C-52B1-4690-9389-D0E8ECA21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4054" y="275150"/>
            <a:ext cx="1568374" cy="468452"/>
          </a:xfrm>
          <a:prstGeom prst="rect">
            <a:avLst/>
          </a:prstGeom>
        </p:spPr>
      </p:pic>
      <p:sp>
        <p:nvSpPr>
          <p:cNvPr id="2" name="Footer Placeholder 1">
            <a:extLst>
              <a:ext uri="{FF2B5EF4-FFF2-40B4-BE49-F238E27FC236}">
                <a16:creationId xmlns:a16="http://schemas.microsoft.com/office/drawing/2014/main" id="{BCF3466B-C6DA-469A-9935-3611CFD3850E}"/>
              </a:ext>
            </a:extLst>
          </p:cNvPr>
          <p:cNvSpPr>
            <a:spLocks noGrp="1"/>
          </p:cNvSpPr>
          <p:nvPr>
            <p:ph type="ftr" sz="quarter" idx="12"/>
          </p:nvPr>
        </p:nvSpPr>
        <p:spPr/>
        <p:txBody>
          <a:bodyPr/>
          <a:lstStyle/>
          <a:p>
            <a:endParaRPr lang="en-US"/>
          </a:p>
        </p:txBody>
      </p:sp>
      <p:sp>
        <p:nvSpPr>
          <p:cNvPr id="3" name="Slide Number Placeholder 2">
            <a:extLst>
              <a:ext uri="{FF2B5EF4-FFF2-40B4-BE49-F238E27FC236}">
                <a16:creationId xmlns:a16="http://schemas.microsoft.com/office/drawing/2014/main" id="{88786254-A57B-4ECF-B394-4BAD3904ABBF}"/>
              </a:ext>
            </a:extLst>
          </p:cNvPr>
          <p:cNvSpPr>
            <a:spLocks noGrp="1"/>
          </p:cNvSpPr>
          <p:nvPr>
            <p:ph type="sldNum" sz="quarter" idx="13"/>
          </p:nvPr>
        </p:nvSpPr>
        <p:spPr/>
        <p:txBody>
          <a:bodyPr/>
          <a:lstStyle/>
          <a:p>
            <a:fld id="{4F6D71FE-DAA3-4DF3-B18B-CAE69E16A3AE}" type="slidenum">
              <a:rPr lang="en-US" smtClean="0"/>
              <a:pPr/>
              <a:t>‹#›</a:t>
            </a:fld>
            <a:endParaRPr lang="en-US"/>
          </a:p>
        </p:txBody>
      </p:sp>
    </p:spTree>
    <p:extLst>
      <p:ext uri="{BB962C8B-B14F-4D97-AF65-F5344CB8AC3E}">
        <p14:creationId xmlns:p14="http://schemas.microsoft.com/office/powerpoint/2010/main" val="4043164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houd 2">
    <p:bg>
      <p:bgPr>
        <a:gradFill flip="none" rotWithShape="1">
          <a:gsLst>
            <a:gs pos="0">
              <a:schemeClr val="accent1">
                <a:lumMod val="50000"/>
              </a:schemeClr>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CD424B-80A0-46B0-916D-48B8B06E78C2}"/>
              </a:ext>
            </a:extLst>
          </p:cNvPr>
          <p:cNvSpPr/>
          <p:nvPr userDrawn="1"/>
        </p:nvSpPr>
        <p:spPr>
          <a:xfrm>
            <a:off x="0" y="0"/>
            <a:ext cx="12192000" cy="6858000"/>
          </a:xfrm>
          <a:prstGeom prst="rect">
            <a:avLst/>
          </a:prstGeom>
          <a:blipFill dpi="0" rotWithShape="1">
            <a:blip r:embed="rId2">
              <a:alphaModFix amt="3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FBCFEB0-A156-470B-B345-C076FC61377B}"/>
              </a:ext>
            </a:extLst>
          </p:cNvPr>
          <p:cNvSpPr>
            <a:spLocks noGrp="1"/>
          </p:cNvSpPr>
          <p:nvPr>
            <p:ph type="pic" sz="quarter" idx="10"/>
          </p:nvPr>
        </p:nvSpPr>
        <p:spPr>
          <a:xfrm>
            <a:off x="7612912" y="0"/>
            <a:ext cx="4579088" cy="6858000"/>
          </a:xfrm>
          <a:solidFill>
            <a:schemeClr val="accent1"/>
          </a:solidFill>
        </p:spPr>
        <p:txBody>
          <a:bodyPr/>
          <a:lstStyle>
            <a:lvl1pPr marL="0" indent="0" algn="ctr">
              <a:buNone/>
              <a:defRPr>
                <a:solidFill>
                  <a:schemeClr val="bg1"/>
                </a:solidFill>
              </a:defRPr>
            </a:lvl1pPr>
          </a:lstStyle>
          <a:p>
            <a:r>
              <a:rPr lang="nl-NL"/>
              <a:t>Klik op het pictogram als u een afbeelding wilt toevoegen</a:t>
            </a:r>
            <a:endParaRPr lang="en-US"/>
          </a:p>
        </p:txBody>
      </p:sp>
      <p:sp>
        <p:nvSpPr>
          <p:cNvPr id="8" name="Title 8">
            <a:extLst>
              <a:ext uri="{FF2B5EF4-FFF2-40B4-BE49-F238E27FC236}">
                <a16:creationId xmlns:a16="http://schemas.microsoft.com/office/drawing/2014/main" id="{C50BAB9D-A4A8-423B-92A4-99DDE9D7E1F7}"/>
              </a:ext>
            </a:extLst>
          </p:cNvPr>
          <p:cNvSpPr>
            <a:spLocks noGrp="1"/>
          </p:cNvSpPr>
          <p:nvPr>
            <p:ph type="title"/>
          </p:nvPr>
        </p:nvSpPr>
        <p:spPr>
          <a:xfrm>
            <a:off x="829340" y="731852"/>
            <a:ext cx="6092454" cy="1192642"/>
          </a:xfrm>
        </p:spPr>
        <p:txBody>
          <a:bodyPr>
            <a:noAutofit/>
          </a:bodyPr>
          <a:lstStyle>
            <a:lvl1pPr>
              <a:defRPr>
                <a:solidFill>
                  <a:schemeClr val="bg1"/>
                </a:solidFill>
              </a:defRPr>
            </a:lvl1pPr>
          </a:lstStyle>
          <a:p>
            <a:r>
              <a:rPr lang="nl-NL"/>
              <a:t>Klik om stijl te bewerken</a:t>
            </a:r>
            <a:endParaRPr lang="en-US"/>
          </a:p>
        </p:txBody>
      </p:sp>
      <p:sp>
        <p:nvSpPr>
          <p:cNvPr id="10" name="Text Placeholder 12">
            <a:extLst>
              <a:ext uri="{FF2B5EF4-FFF2-40B4-BE49-F238E27FC236}">
                <a16:creationId xmlns:a16="http://schemas.microsoft.com/office/drawing/2014/main" id="{4857A9B3-64D7-4117-ADC8-799FDB3C272C}"/>
              </a:ext>
            </a:extLst>
          </p:cNvPr>
          <p:cNvSpPr>
            <a:spLocks noGrp="1"/>
          </p:cNvSpPr>
          <p:nvPr>
            <p:ph type="body" sz="quarter" idx="11"/>
          </p:nvPr>
        </p:nvSpPr>
        <p:spPr>
          <a:xfrm>
            <a:off x="829341" y="2115105"/>
            <a:ext cx="6092454" cy="4094162"/>
          </a:xfrm>
        </p:spPr>
        <p:txBody>
          <a:bodyPr>
            <a:noAutofit/>
          </a:bodyPr>
          <a:lstStyle>
            <a:lvl1pPr>
              <a:spcBef>
                <a:spcPts val="300"/>
              </a:spcBef>
              <a:spcAft>
                <a:spcPts val="300"/>
              </a:spcAft>
              <a:defRPr>
                <a:solidFill>
                  <a:schemeClr val="bg1"/>
                </a:solidFill>
              </a:defRPr>
            </a:lvl1pPr>
            <a:lvl2pPr>
              <a:spcBef>
                <a:spcPts val="300"/>
              </a:spcBef>
              <a:spcAft>
                <a:spcPts val="300"/>
              </a:spcAft>
              <a:defRPr>
                <a:solidFill>
                  <a:schemeClr val="bg1"/>
                </a:solidFill>
              </a:defRPr>
            </a:lvl2pPr>
            <a:lvl3pPr>
              <a:spcBef>
                <a:spcPts val="300"/>
              </a:spcBef>
              <a:spcAft>
                <a:spcPts val="300"/>
              </a:spcAft>
              <a:defRPr>
                <a:solidFill>
                  <a:schemeClr val="bg1"/>
                </a:solidFill>
              </a:defRPr>
            </a:lvl3pPr>
            <a:lvl4pPr>
              <a:spcBef>
                <a:spcPts val="300"/>
              </a:spcBef>
              <a:spcAft>
                <a:spcPts val="300"/>
              </a:spcAft>
              <a:defRPr>
                <a:solidFill>
                  <a:schemeClr val="bg1"/>
                </a:solidFill>
              </a:defRPr>
            </a:lvl4pPr>
            <a:lvl5pPr>
              <a:spcBef>
                <a:spcPts val="300"/>
              </a:spcBef>
              <a:spcAft>
                <a:spcPts val="300"/>
              </a:spcAft>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Footer Placeholder 1">
            <a:extLst>
              <a:ext uri="{FF2B5EF4-FFF2-40B4-BE49-F238E27FC236}">
                <a16:creationId xmlns:a16="http://schemas.microsoft.com/office/drawing/2014/main" id="{88D64E4D-51CD-440C-8C15-146D3D567701}"/>
              </a:ext>
            </a:extLst>
          </p:cNvPr>
          <p:cNvSpPr>
            <a:spLocks noGrp="1"/>
          </p:cNvSpPr>
          <p:nvPr>
            <p:ph type="ftr" sz="quarter" idx="12"/>
          </p:nvPr>
        </p:nvSpPr>
        <p:spPr/>
        <p:txBody>
          <a:bodyPr/>
          <a:lstStyle/>
          <a:p>
            <a:endParaRPr lang="en-US"/>
          </a:p>
        </p:txBody>
      </p:sp>
      <p:sp>
        <p:nvSpPr>
          <p:cNvPr id="3" name="Slide Number Placeholder 2">
            <a:extLst>
              <a:ext uri="{FF2B5EF4-FFF2-40B4-BE49-F238E27FC236}">
                <a16:creationId xmlns:a16="http://schemas.microsoft.com/office/drawing/2014/main" id="{D4403EB8-F029-4F70-B8F3-4AC8EF67DF94}"/>
              </a:ext>
            </a:extLst>
          </p:cNvPr>
          <p:cNvSpPr>
            <a:spLocks noGrp="1"/>
          </p:cNvSpPr>
          <p:nvPr>
            <p:ph type="sldNum" sz="quarter" idx="13"/>
          </p:nvPr>
        </p:nvSpPr>
        <p:spPr/>
        <p:txBody>
          <a:bodyPr/>
          <a:lstStyle/>
          <a:p>
            <a:fld id="{4F6D71FE-DAA3-4DF3-B18B-CAE69E16A3AE}" type="slidenum">
              <a:rPr lang="en-US" smtClean="0"/>
              <a:pPr/>
              <a:t>‹#›</a:t>
            </a:fld>
            <a:endParaRPr lang="en-US"/>
          </a:p>
        </p:txBody>
      </p:sp>
    </p:spTree>
    <p:extLst>
      <p:ext uri="{BB962C8B-B14F-4D97-AF65-F5344CB8AC3E}">
        <p14:creationId xmlns:p14="http://schemas.microsoft.com/office/powerpoint/2010/main" val="387591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van 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F236-ADC9-4FB6-B4E5-7B40FD6D4A3B}"/>
              </a:ext>
            </a:extLst>
          </p:cNvPr>
          <p:cNvSpPr>
            <a:spLocks noGrp="1"/>
          </p:cNvSpPr>
          <p:nvPr>
            <p:ph type="title"/>
          </p:nvPr>
        </p:nvSpPr>
        <p:spPr>
          <a:xfrm>
            <a:off x="838200" y="50559"/>
            <a:ext cx="9198935" cy="591713"/>
          </a:xfrm>
        </p:spPr>
        <p:txBody>
          <a:bodyPr>
            <a:noAutofit/>
          </a:bodyPr>
          <a:lstStyle/>
          <a:p>
            <a:r>
              <a:rPr lang="nl-NL"/>
              <a:t>Klik om stijl te bewerken</a:t>
            </a:r>
            <a:endParaRPr lang="en-US"/>
          </a:p>
        </p:txBody>
      </p:sp>
      <p:sp>
        <p:nvSpPr>
          <p:cNvPr id="3" name="Content Placeholder 2">
            <a:extLst>
              <a:ext uri="{FF2B5EF4-FFF2-40B4-BE49-F238E27FC236}">
                <a16:creationId xmlns:a16="http://schemas.microsoft.com/office/drawing/2014/main" id="{F4CCD7F2-B4F2-41BF-A6C7-8A0875E1823C}"/>
              </a:ext>
            </a:extLst>
          </p:cNvPr>
          <p:cNvSpPr>
            <a:spLocks noGrp="1"/>
          </p:cNvSpPr>
          <p:nvPr>
            <p:ph idx="1"/>
          </p:nvPr>
        </p:nvSpPr>
        <p:spPr>
          <a:xfrm>
            <a:off x="838200" y="1424776"/>
            <a:ext cx="10515600" cy="4471032"/>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a:extLst>
              <a:ext uri="{FF2B5EF4-FFF2-40B4-BE49-F238E27FC236}">
                <a16:creationId xmlns:a16="http://schemas.microsoft.com/office/drawing/2014/main" id="{2C26C136-864D-4D36-AA6D-5EF08142C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22216-3AA8-4A27-9F60-4EB5ED90489B}"/>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7" name="Text Placeholder 15">
            <a:extLst>
              <a:ext uri="{FF2B5EF4-FFF2-40B4-BE49-F238E27FC236}">
                <a16:creationId xmlns:a16="http://schemas.microsoft.com/office/drawing/2014/main" id="{7DC16C61-FCDD-472A-A8A8-E3761397EDE5}"/>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25742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B512-49D6-4B07-B7EA-C82285890BCA}"/>
              </a:ext>
            </a:extLst>
          </p:cNvPr>
          <p:cNvSpPr>
            <a:spLocks noGrp="1"/>
          </p:cNvSpPr>
          <p:nvPr>
            <p:ph type="title"/>
          </p:nvPr>
        </p:nvSpPr>
        <p:spPr>
          <a:xfrm>
            <a:off x="838199" y="50559"/>
            <a:ext cx="9198935" cy="591713"/>
          </a:xfrm>
        </p:spPr>
        <p:txBody>
          <a:bodyPr>
            <a:noAutofit/>
          </a:bodyPr>
          <a:lstStyle/>
          <a:p>
            <a:r>
              <a:rPr lang="nl-NL"/>
              <a:t>Klik om stijl te bewerken</a:t>
            </a:r>
            <a:endParaRPr lang="en-US"/>
          </a:p>
        </p:txBody>
      </p:sp>
      <p:sp>
        <p:nvSpPr>
          <p:cNvPr id="3" name="Content Placeholder 2">
            <a:extLst>
              <a:ext uri="{FF2B5EF4-FFF2-40B4-BE49-F238E27FC236}">
                <a16:creationId xmlns:a16="http://schemas.microsoft.com/office/drawing/2014/main" id="{C28863A8-BC64-4CFE-82A8-166365BF938D}"/>
              </a:ext>
            </a:extLst>
          </p:cNvPr>
          <p:cNvSpPr>
            <a:spLocks noGrp="1"/>
          </p:cNvSpPr>
          <p:nvPr>
            <p:ph sz="half" idx="1"/>
          </p:nvPr>
        </p:nvSpPr>
        <p:spPr>
          <a:xfrm>
            <a:off x="838199" y="1443240"/>
            <a:ext cx="5065295"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Footer Placeholder 5">
            <a:extLst>
              <a:ext uri="{FF2B5EF4-FFF2-40B4-BE49-F238E27FC236}">
                <a16:creationId xmlns:a16="http://schemas.microsoft.com/office/drawing/2014/main" id="{27457358-26B8-4354-A926-56904C8B0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862E9-691D-4FF0-B92D-7A4EFCA06055}"/>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11" name="Content Placeholder 2">
            <a:extLst>
              <a:ext uri="{FF2B5EF4-FFF2-40B4-BE49-F238E27FC236}">
                <a16:creationId xmlns:a16="http://schemas.microsoft.com/office/drawing/2014/main" id="{B9740B45-757B-4D7D-8F2A-EED38ACFA47F}"/>
              </a:ext>
            </a:extLst>
          </p:cNvPr>
          <p:cNvSpPr>
            <a:spLocks noGrp="1"/>
          </p:cNvSpPr>
          <p:nvPr>
            <p:ph sz="half" idx="13"/>
          </p:nvPr>
        </p:nvSpPr>
        <p:spPr>
          <a:xfrm>
            <a:off x="6288507" y="1443240"/>
            <a:ext cx="5065295"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Text Placeholder 15">
            <a:extLst>
              <a:ext uri="{FF2B5EF4-FFF2-40B4-BE49-F238E27FC236}">
                <a16:creationId xmlns:a16="http://schemas.microsoft.com/office/drawing/2014/main" id="{F70F5295-3FB4-4CD3-A585-333CA8C400FE}"/>
              </a:ext>
            </a:extLst>
          </p:cNvPr>
          <p:cNvSpPr>
            <a:spLocks noGrp="1"/>
          </p:cNvSpPr>
          <p:nvPr>
            <p:ph type="body" sz="quarter" idx="22" hasCustomPrompt="1"/>
          </p:nvPr>
        </p:nvSpPr>
        <p:spPr>
          <a:xfrm>
            <a:off x="838199"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1709344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van dr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B512-49D6-4B07-B7EA-C82285890BCA}"/>
              </a:ext>
            </a:extLst>
          </p:cNvPr>
          <p:cNvSpPr>
            <a:spLocks noGrp="1"/>
          </p:cNvSpPr>
          <p:nvPr>
            <p:ph type="title"/>
          </p:nvPr>
        </p:nvSpPr>
        <p:spPr>
          <a:xfrm>
            <a:off x="838200" y="50559"/>
            <a:ext cx="9198935" cy="591713"/>
          </a:xfrm>
        </p:spPr>
        <p:txBody>
          <a:bodyPr>
            <a:noAutofit/>
          </a:bodyPr>
          <a:lstStyle/>
          <a:p>
            <a:r>
              <a:rPr lang="nl-NL"/>
              <a:t>Klik om stijl te bewerken</a:t>
            </a:r>
            <a:endParaRPr lang="en-US"/>
          </a:p>
        </p:txBody>
      </p:sp>
      <p:sp>
        <p:nvSpPr>
          <p:cNvPr id="3" name="Content Placeholder 2">
            <a:extLst>
              <a:ext uri="{FF2B5EF4-FFF2-40B4-BE49-F238E27FC236}">
                <a16:creationId xmlns:a16="http://schemas.microsoft.com/office/drawing/2014/main" id="{C28863A8-BC64-4CFE-82A8-166365BF938D}"/>
              </a:ext>
            </a:extLst>
          </p:cNvPr>
          <p:cNvSpPr>
            <a:spLocks noGrp="1"/>
          </p:cNvSpPr>
          <p:nvPr>
            <p:ph sz="half" idx="1"/>
          </p:nvPr>
        </p:nvSpPr>
        <p:spPr>
          <a:xfrm>
            <a:off x="838201" y="1443240"/>
            <a:ext cx="3364832"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Footer Placeholder 5">
            <a:extLst>
              <a:ext uri="{FF2B5EF4-FFF2-40B4-BE49-F238E27FC236}">
                <a16:creationId xmlns:a16="http://schemas.microsoft.com/office/drawing/2014/main" id="{27457358-26B8-4354-A926-56904C8B0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862E9-691D-4FF0-B92D-7A4EFCA06055}"/>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10" name="Content Placeholder 2">
            <a:extLst>
              <a:ext uri="{FF2B5EF4-FFF2-40B4-BE49-F238E27FC236}">
                <a16:creationId xmlns:a16="http://schemas.microsoft.com/office/drawing/2014/main" id="{B57ABB77-8CEF-4999-80D6-3723E40F9479}"/>
              </a:ext>
            </a:extLst>
          </p:cNvPr>
          <p:cNvSpPr>
            <a:spLocks noGrp="1"/>
          </p:cNvSpPr>
          <p:nvPr>
            <p:ph sz="half" idx="13"/>
          </p:nvPr>
        </p:nvSpPr>
        <p:spPr>
          <a:xfrm>
            <a:off x="4413584" y="1443240"/>
            <a:ext cx="3364832"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a:extLst>
              <a:ext uri="{FF2B5EF4-FFF2-40B4-BE49-F238E27FC236}">
                <a16:creationId xmlns:a16="http://schemas.microsoft.com/office/drawing/2014/main" id="{96719B06-95E9-4863-92FE-0C84A3947AAF}"/>
              </a:ext>
            </a:extLst>
          </p:cNvPr>
          <p:cNvSpPr>
            <a:spLocks noGrp="1"/>
          </p:cNvSpPr>
          <p:nvPr>
            <p:ph sz="half" idx="14"/>
          </p:nvPr>
        </p:nvSpPr>
        <p:spPr>
          <a:xfrm>
            <a:off x="7988967" y="1443240"/>
            <a:ext cx="3364832"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9" name="Text Placeholder 15">
            <a:extLst>
              <a:ext uri="{FF2B5EF4-FFF2-40B4-BE49-F238E27FC236}">
                <a16:creationId xmlns:a16="http://schemas.microsoft.com/office/drawing/2014/main" id="{D061303E-699A-4B8E-BA5B-062E7AEE1003}"/>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1510728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van vi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863A8-BC64-4CFE-82A8-166365BF938D}"/>
              </a:ext>
            </a:extLst>
          </p:cNvPr>
          <p:cNvSpPr>
            <a:spLocks noGrp="1"/>
          </p:cNvSpPr>
          <p:nvPr>
            <p:ph sz="half" idx="1"/>
          </p:nvPr>
        </p:nvSpPr>
        <p:spPr>
          <a:xfrm>
            <a:off x="838201" y="1443240"/>
            <a:ext cx="2482515"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Footer Placeholder 5">
            <a:extLst>
              <a:ext uri="{FF2B5EF4-FFF2-40B4-BE49-F238E27FC236}">
                <a16:creationId xmlns:a16="http://schemas.microsoft.com/office/drawing/2014/main" id="{27457358-26B8-4354-A926-56904C8B0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862E9-691D-4FF0-B92D-7A4EFCA06055}"/>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14" name="Content Placeholder 2">
            <a:extLst>
              <a:ext uri="{FF2B5EF4-FFF2-40B4-BE49-F238E27FC236}">
                <a16:creationId xmlns:a16="http://schemas.microsoft.com/office/drawing/2014/main" id="{C83F775B-A128-4F31-82EE-20896EEF6CB1}"/>
              </a:ext>
            </a:extLst>
          </p:cNvPr>
          <p:cNvSpPr>
            <a:spLocks noGrp="1"/>
          </p:cNvSpPr>
          <p:nvPr>
            <p:ph sz="half" idx="13"/>
          </p:nvPr>
        </p:nvSpPr>
        <p:spPr>
          <a:xfrm>
            <a:off x="3589422" y="1443240"/>
            <a:ext cx="2482515"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Content Placeholder 2">
            <a:extLst>
              <a:ext uri="{FF2B5EF4-FFF2-40B4-BE49-F238E27FC236}">
                <a16:creationId xmlns:a16="http://schemas.microsoft.com/office/drawing/2014/main" id="{A07C832A-B063-439E-9C1A-8D37C5C7BAD6}"/>
              </a:ext>
            </a:extLst>
          </p:cNvPr>
          <p:cNvSpPr>
            <a:spLocks noGrp="1"/>
          </p:cNvSpPr>
          <p:nvPr>
            <p:ph sz="half" idx="14"/>
          </p:nvPr>
        </p:nvSpPr>
        <p:spPr>
          <a:xfrm>
            <a:off x="6340643" y="1443240"/>
            <a:ext cx="2482515"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Content Placeholder 2">
            <a:extLst>
              <a:ext uri="{FF2B5EF4-FFF2-40B4-BE49-F238E27FC236}">
                <a16:creationId xmlns:a16="http://schemas.microsoft.com/office/drawing/2014/main" id="{432B6374-7C53-457C-AA89-A89D30295C0F}"/>
              </a:ext>
            </a:extLst>
          </p:cNvPr>
          <p:cNvSpPr>
            <a:spLocks noGrp="1"/>
          </p:cNvSpPr>
          <p:nvPr>
            <p:ph sz="half" idx="15"/>
          </p:nvPr>
        </p:nvSpPr>
        <p:spPr>
          <a:xfrm>
            <a:off x="9091864" y="1443240"/>
            <a:ext cx="2482515" cy="435133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ext Placeholder 15">
            <a:extLst>
              <a:ext uri="{FF2B5EF4-FFF2-40B4-BE49-F238E27FC236}">
                <a16:creationId xmlns:a16="http://schemas.microsoft.com/office/drawing/2014/main" id="{BE434680-2E0F-4A14-8E95-26B22031D18E}"/>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4" name="Title 3">
            <a:extLst>
              <a:ext uri="{FF2B5EF4-FFF2-40B4-BE49-F238E27FC236}">
                <a16:creationId xmlns:a16="http://schemas.microsoft.com/office/drawing/2014/main" id="{5E844B7A-29E1-48F3-A005-14CF338D0420}"/>
              </a:ext>
            </a:extLst>
          </p:cNvPr>
          <p:cNvSpPr>
            <a:spLocks noGrp="1"/>
          </p:cNvSpPr>
          <p:nvPr>
            <p:ph type="title"/>
          </p:nvPr>
        </p:nvSpPr>
        <p:spPr>
          <a:xfrm>
            <a:off x="838200" y="50559"/>
            <a:ext cx="9198935" cy="591713"/>
          </a:xfrm>
        </p:spPr>
        <p:txBody>
          <a:bodyPr>
            <a:noAutofit/>
          </a:bodyPr>
          <a:lstStyle/>
          <a:p>
            <a:r>
              <a:rPr lang="nl-NL"/>
              <a:t>Klik om stijl te bewerken</a:t>
            </a:r>
            <a:endParaRPr lang="en-US"/>
          </a:p>
        </p:txBody>
      </p:sp>
    </p:spTree>
    <p:extLst>
      <p:ext uri="{BB962C8B-B14F-4D97-AF65-F5344CB8AC3E}">
        <p14:creationId xmlns:p14="http://schemas.microsoft.com/office/powerpoint/2010/main" val="1649450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 van vi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B512-49D6-4B07-B7EA-C82285890BCA}"/>
              </a:ext>
            </a:extLst>
          </p:cNvPr>
          <p:cNvSpPr>
            <a:spLocks noGrp="1"/>
          </p:cNvSpPr>
          <p:nvPr>
            <p:ph type="title"/>
          </p:nvPr>
        </p:nvSpPr>
        <p:spPr>
          <a:xfrm>
            <a:off x="838200" y="50559"/>
            <a:ext cx="9198935" cy="591713"/>
          </a:xfrm>
        </p:spPr>
        <p:txBody>
          <a:bodyPr>
            <a:noAutofit/>
          </a:bodyPr>
          <a:lstStyle/>
          <a:p>
            <a:r>
              <a:rPr lang="nl-NL"/>
              <a:t>Klik om stijl te bewerken</a:t>
            </a:r>
            <a:endParaRPr lang="en-US"/>
          </a:p>
        </p:txBody>
      </p:sp>
      <p:sp>
        <p:nvSpPr>
          <p:cNvPr id="3" name="Content Placeholder 2">
            <a:extLst>
              <a:ext uri="{FF2B5EF4-FFF2-40B4-BE49-F238E27FC236}">
                <a16:creationId xmlns:a16="http://schemas.microsoft.com/office/drawing/2014/main" id="{C28863A8-BC64-4CFE-82A8-166365BF938D}"/>
              </a:ext>
            </a:extLst>
          </p:cNvPr>
          <p:cNvSpPr>
            <a:spLocks noGrp="1"/>
          </p:cNvSpPr>
          <p:nvPr>
            <p:ph sz="half" idx="1"/>
          </p:nvPr>
        </p:nvSpPr>
        <p:spPr>
          <a:xfrm>
            <a:off x="838201" y="1351798"/>
            <a:ext cx="5030584" cy="210629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Footer Placeholder 5">
            <a:extLst>
              <a:ext uri="{FF2B5EF4-FFF2-40B4-BE49-F238E27FC236}">
                <a16:creationId xmlns:a16="http://schemas.microsoft.com/office/drawing/2014/main" id="{27457358-26B8-4354-A926-56904C8B0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862E9-691D-4FF0-B92D-7A4EFCA06055}"/>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10" name="Content Placeholder 2">
            <a:extLst>
              <a:ext uri="{FF2B5EF4-FFF2-40B4-BE49-F238E27FC236}">
                <a16:creationId xmlns:a16="http://schemas.microsoft.com/office/drawing/2014/main" id="{20D91602-89B6-420F-B021-ECF0BEAB59BF}"/>
              </a:ext>
            </a:extLst>
          </p:cNvPr>
          <p:cNvSpPr>
            <a:spLocks noGrp="1"/>
          </p:cNvSpPr>
          <p:nvPr>
            <p:ph sz="half" idx="13"/>
          </p:nvPr>
        </p:nvSpPr>
        <p:spPr>
          <a:xfrm>
            <a:off x="838201" y="3755059"/>
            <a:ext cx="5030584" cy="210629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2">
            <a:extLst>
              <a:ext uri="{FF2B5EF4-FFF2-40B4-BE49-F238E27FC236}">
                <a16:creationId xmlns:a16="http://schemas.microsoft.com/office/drawing/2014/main" id="{4D408862-8E66-47AB-9F6A-B10357AD737E}"/>
              </a:ext>
            </a:extLst>
          </p:cNvPr>
          <p:cNvSpPr>
            <a:spLocks noGrp="1"/>
          </p:cNvSpPr>
          <p:nvPr>
            <p:ph sz="half" idx="14"/>
          </p:nvPr>
        </p:nvSpPr>
        <p:spPr>
          <a:xfrm>
            <a:off x="6323217" y="1351798"/>
            <a:ext cx="5030584" cy="210629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a:extLst>
              <a:ext uri="{FF2B5EF4-FFF2-40B4-BE49-F238E27FC236}">
                <a16:creationId xmlns:a16="http://schemas.microsoft.com/office/drawing/2014/main" id="{35A4C138-6AF4-4E33-85E4-05E3D2810A4F}"/>
              </a:ext>
            </a:extLst>
          </p:cNvPr>
          <p:cNvSpPr>
            <a:spLocks noGrp="1"/>
          </p:cNvSpPr>
          <p:nvPr>
            <p:ph sz="half" idx="15"/>
          </p:nvPr>
        </p:nvSpPr>
        <p:spPr>
          <a:xfrm>
            <a:off x="6323217" y="3755059"/>
            <a:ext cx="5030584" cy="210629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7" name="Text Placeholder 15">
            <a:extLst>
              <a:ext uri="{FF2B5EF4-FFF2-40B4-BE49-F238E27FC236}">
                <a16:creationId xmlns:a16="http://schemas.microsoft.com/office/drawing/2014/main" id="{7A8555F1-C012-4C05-BE05-FC2244C86544}"/>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291905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pening 3">
    <p:bg>
      <p:bgPr>
        <a:gradFill flip="none" rotWithShape="1">
          <a:gsLst>
            <a:gs pos="0">
              <a:schemeClr val="accent1">
                <a:lumMod val="75000"/>
              </a:schemeClr>
            </a:gs>
            <a:gs pos="100000">
              <a:schemeClr val="accent1">
                <a:alpha val="91000"/>
              </a:schemeClr>
            </a:gs>
          </a:gsLst>
          <a:lin ang="5400000" scaled="1"/>
          <a:tileRect/>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ABAFFAC-9538-4FA9-8986-65BD34B32557}"/>
              </a:ext>
            </a:extLst>
          </p:cNvPr>
          <p:cNvSpPr/>
          <p:nvPr userDrawn="1"/>
        </p:nvSpPr>
        <p:spPr>
          <a:xfrm>
            <a:off x="0" y="10711"/>
            <a:ext cx="12202632" cy="6499961"/>
          </a:xfrm>
          <a:custGeom>
            <a:avLst/>
            <a:gdLst>
              <a:gd name="connsiteX0" fmla="*/ 0 w 12202632"/>
              <a:gd name="connsiteY0" fmla="*/ 0 h 6499961"/>
              <a:gd name="connsiteX1" fmla="*/ 7646 w 12202632"/>
              <a:gd name="connsiteY1" fmla="*/ 45157 h 6499961"/>
              <a:gd name="connsiteX2" fmla="*/ 12202632 w 12202632"/>
              <a:gd name="connsiteY2" fmla="*/ 5300004 h 6499961"/>
              <a:gd name="connsiteX3" fmla="*/ 12191954 w 12202632"/>
              <a:gd name="connsiteY3" fmla="*/ 6499961 h 6499961"/>
              <a:gd name="connsiteX4" fmla="*/ 0 w 12202632"/>
              <a:gd name="connsiteY4" fmla="*/ 6499961 h 6499961"/>
              <a:gd name="connsiteX0" fmla="*/ 0 w 12202632"/>
              <a:gd name="connsiteY0" fmla="*/ 0 h 6499961"/>
              <a:gd name="connsiteX1" fmla="*/ 7646 w 12202632"/>
              <a:gd name="connsiteY1" fmla="*/ 45157 h 6499961"/>
              <a:gd name="connsiteX2" fmla="*/ 12202632 w 12202632"/>
              <a:gd name="connsiteY2" fmla="*/ 5300004 h 6499961"/>
              <a:gd name="connsiteX3" fmla="*/ 12191954 w 12202632"/>
              <a:gd name="connsiteY3" fmla="*/ 6499961 h 6499961"/>
              <a:gd name="connsiteX4" fmla="*/ 0 w 12202632"/>
              <a:gd name="connsiteY4" fmla="*/ 6499961 h 6499961"/>
              <a:gd name="connsiteX5" fmla="*/ 0 w 12202632"/>
              <a:gd name="connsiteY5" fmla="*/ 0 h 649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632" h="6499961">
                <a:moveTo>
                  <a:pt x="0" y="0"/>
                </a:moveTo>
                <a:lnTo>
                  <a:pt x="7646" y="45157"/>
                </a:lnTo>
                <a:cubicBezTo>
                  <a:pt x="1356997" y="7426979"/>
                  <a:pt x="7160689" y="5297513"/>
                  <a:pt x="12202632" y="5300004"/>
                </a:cubicBezTo>
                <a:cubicBezTo>
                  <a:pt x="12199073" y="5699990"/>
                  <a:pt x="12195513" y="6099975"/>
                  <a:pt x="12191954" y="6499961"/>
                </a:cubicBezTo>
                <a:lnTo>
                  <a:pt x="0" y="649996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DBCBC2D8-48F2-4CE7-AAD5-D9E76EB0217D}"/>
              </a:ext>
            </a:extLst>
          </p:cNvPr>
          <p:cNvSpPr/>
          <p:nvPr userDrawn="1"/>
        </p:nvSpPr>
        <p:spPr>
          <a:xfrm>
            <a:off x="0" y="44052"/>
            <a:ext cx="12202632" cy="6813947"/>
          </a:xfrm>
          <a:custGeom>
            <a:avLst/>
            <a:gdLst>
              <a:gd name="connsiteX0" fmla="*/ 0 w 12192000"/>
              <a:gd name="connsiteY0" fmla="*/ 0 h 6813947"/>
              <a:gd name="connsiteX1" fmla="*/ 12192000 w 12192000"/>
              <a:gd name="connsiteY1" fmla="*/ 0 h 6813947"/>
              <a:gd name="connsiteX2" fmla="*/ 12192000 w 12192000"/>
              <a:gd name="connsiteY2" fmla="*/ 6813947 h 6813947"/>
              <a:gd name="connsiteX3" fmla="*/ 0 w 12192000"/>
              <a:gd name="connsiteY3" fmla="*/ 6813947 h 6813947"/>
              <a:gd name="connsiteX4" fmla="*/ 0 w 12192000"/>
              <a:gd name="connsiteY4" fmla="*/ 0 h 6813947"/>
              <a:gd name="connsiteX0" fmla="*/ 0 w 12202632"/>
              <a:gd name="connsiteY0" fmla="*/ 0 h 6813947"/>
              <a:gd name="connsiteX1" fmla="*/ 12202632 w 12202632"/>
              <a:gd name="connsiteY1" fmla="*/ 5613990 h 6813947"/>
              <a:gd name="connsiteX2" fmla="*/ 12192000 w 12202632"/>
              <a:gd name="connsiteY2" fmla="*/ 6813947 h 6813947"/>
              <a:gd name="connsiteX3" fmla="*/ 0 w 12202632"/>
              <a:gd name="connsiteY3" fmla="*/ 6813947 h 6813947"/>
              <a:gd name="connsiteX4" fmla="*/ 0 w 12202632"/>
              <a:gd name="connsiteY4" fmla="*/ 0 h 6813947"/>
              <a:gd name="connsiteX0" fmla="*/ 0 w 12202632"/>
              <a:gd name="connsiteY0" fmla="*/ 0 h 6813947"/>
              <a:gd name="connsiteX1" fmla="*/ 12202632 w 12202632"/>
              <a:gd name="connsiteY1" fmla="*/ 5613990 h 6813947"/>
              <a:gd name="connsiteX2" fmla="*/ 12192000 w 12202632"/>
              <a:gd name="connsiteY2" fmla="*/ 6813947 h 6813947"/>
              <a:gd name="connsiteX3" fmla="*/ 0 w 12202632"/>
              <a:gd name="connsiteY3" fmla="*/ 6813947 h 6813947"/>
              <a:gd name="connsiteX4" fmla="*/ 0 w 12202632"/>
              <a:gd name="connsiteY4" fmla="*/ 0 h 6813947"/>
              <a:gd name="connsiteX0" fmla="*/ 0 w 12202632"/>
              <a:gd name="connsiteY0" fmla="*/ 0 h 6813947"/>
              <a:gd name="connsiteX1" fmla="*/ 12202632 w 12202632"/>
              <a:gd name="connsiteY1" fmla="*/ 5613990 h 6813947"/>
              <a:gd name="connsiteX2" fmla="*/ 12192000 w 12202632"/>
              <a:gd name="connsiteY2" fmla="*/ 6813947 h 6813947"/>
              <a:gd name="connsiteX3" fmla="*/ 0 w 12202632"/>
              <a:gd name="connsiteY3" fmla="*/ 6813947 h 6813947"/>
              <a:gd name="connsiteX4" fmla="*/ 0 w 12202632"/>
              <a:gd name="connsiteY4" fmla="*/ 0 h 6813947"/>
              <a:gd name="connsiteX0" fmla="*/ 0 w 12202632"/>
              <a:gd name="connsiteY0" fmla="*/ 0 h 6813947"/>
              <a:gd name="connsiteX1" fmla="*/ 12202632 w 12202632"/>
              <a:gd name="connsiteY1" fmla="*/ 5613990 h 6813947"/>
              <a:gd name="connsiteX2" fmla="*/ 12192000 w 12202632"/>
              <a:gd name="connsiteY2" fmla="*/ 6813947 h 6813947"/>
              <a:gd name="connsiteX3" fmla="*/ 0 w 12202632"/>
              <a:gd name="connsiteY3" fmla="*/ 6813947 h 6813947"/>
              <a:gd name="connsiteX4" fmla="*/ 0 w 12202632"/>
              <a:gd name="connsiteY4" fmla="*/ 0 h 681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632" h="6813947">
                <a:moveTo>
                  <a:pt x="0" y="0"/>
                </a:moveTo>
                <a:cubicBezTo>
                  <a:pt x="1218018" y="7825563"/>
                  <a:pt x="7178158" y="5092995"/>
                  <a:pt x="12202632" y="5613990"/>
                </a:cubicBezTo>
                <a:lnTo>
                  <a:pt x="12192000" y="6813947"/>
                </a:lnTo>
                <a:lnTo>
                  <a:pt x="0" y="6813947"/>
                </a:lnTo>
                <a:lnTo>
                  <a:pt x="0" y="0"/>
                </a:lnTo>
                <a:close/>
              </a:path>
            </a:pathLst>
          </a:custGeom>
          <a:gradFill>
            <a:gsLst>
              <a:gs pos="23000">
                <a:schemeClr val="accent3"/>
              </a:gs>
              <a:gs pos="100000">
                <a:schemeClr val="accent1">
                  <a:alpha val="91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71D3620-9BE6-4DBE-8B96-F9D28B5767AD}"/>
              </a:ext>
            </a:extLst>
          </p:cNvPr>
          <p:cNvSpPr>
            <a:spLocks noGrp="1"/>
          </p:cNvSpPr>
          <p:nvPr>
            <p:ph type="ctrTitle"/>
          </p:nvPr>
        </p:nvSpPr>
        <p:spPr>
          <a:xfrm>
            <a:off x="6910136" y="1264431"/>
            <a:ext cx="4572000" cy="2387600"/>
          </a:xfrm>
        </p:spPr>
        <p:txBody>
          <a:bodyPr anchor="b">
            <a:noAutofit/>
          </a:bodyPr>
          <a:lstStyle>
            <a:lvl1pPr algn="l">
              <a:defRPr sz="4000">
                <a:solidFill>
                  <a:schemeClr val="bg1"/>
                </a:solidFill>
              </a:defRPr>
            </a:lvl1pPr>
          </a:lstStyle>
          <a:p>
            <a:r>
              <a:rPr lang="nl-NL"/>
              <a:t>Klik om stijl te bewerken</a:t>
            </a:r>
            <a:endParaRPr lang="en-US"/>
          </a:p>
        </p:txBody>
      </p:sp>
      <p:sp>
        <p:nvSpPr>
          <p:cNvPr id="13" name="Subtitle 2">
            <a:extLst>
              <a:ext uri="{FF2B5EF4-FFF2-40B4-BE49-F238E27FC236}">
                <a16:creationId xmlns:a16="http://schemas.microsoft.com/office/drawing/2014/main" id="{5B283357-0FD5-4F81-A6A5-38E15AB29566}"/>
              </a:ext>
            </a:extLst>
          </p:cNvPr>
          <p:cNvSpPr>
            <a:spLocks noGrp="1"/>
          </p:cNvSpPr>
          <p:nvPr>
            <p:ph type="subTitle" idx="1"/>
          </p:nvPr>
        </p:nvSpPr>
        <p:spPr>
          <a:xfrm>
            <a:off x="6910136" y="3744106"/>
            <a:ext cx="4572000" cy="1655762"/>
          </a:xfrm>
        </p:spPr>
        <p:txBody>
          <a:bodyPr>
            <a:noAutofit/>
          </a:bodyPr>
          <a:lstStyle>
            <a:lvl1pPr marL="0" indent="0" algn="l">
              <a:buNone/>
              <a:defRPr sz="2000">
                <a:solidFill>
                  <a:schemeClr val="bg1">
                    <a:alpha val="76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16" name="Oval 15">
            <a:extLst>
              <a:ext uri="{FF2B5EF4-FFF2-40B4-BE49-F238E27FC236}">
                <a16:creationId xmlns:a16="http://schemas.microsoft.com/office/drawing/2014/main" id="{5E95D4B7-9E62-43D5-88CD-500C011D0395}"/>
              </a:ext>
            </a:extLst>
          </p:cNvPr>
          <p:cNvSpPr/>
          <p:nvPr userDrawn="1"/>
        </p:nvSpPr>
        <p:spPr>
          <a:xfrm>
            <a:off x="399343" y="756257"/>
            <a:ext cx="5443328" cy="5443328"/>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2091AF4A-F473-469D-986E-D676132AAD4E}"/>
              </a:ext>
            </a:extLst>
          </p:cNvPr>
          <p:cNvSpPr>
            <a:spLocks noGrp="1"/>
          </p:cNvSpPr>
          <p:nvPr>
            <p:ph type="pic" sz="quarter" idx="10"/>
          </p:nvPr>
        </p:nvSpPr>
        <p:spPr>
          <a:xfrm>
            <a:off x="737062" y="1078434"/>
            <a:ext cx="4746625" cy="4745182"/>
          </a:xfrm>
          <a:prstGeom prst="ellipse">
            <a:avLst/>
          </a:prstGeom>
          <a:solidFill>
            <a:schemeClr val="accent3"/>
          </a:solidFill>
          <a:ln>
            <a:noFill/>
          </a:ln>
        </p:spPr>
        <p:txBody>
          <a:bodyPr/>
          <a:lstStyle>
            <a:lvl1pPr algn="ctr">
              <a:defRPr>
                <a:solidFill>
                  <a:schemeClr val="bg1"/>
                </a:solidFill>
              </a:defRPr>
            </a:lvl1pPr>
          </a:lstStyle>
          <a:p>
            <a:r>
              <a:rPr lang="nl-NL"/>
              <a:t>Klik op het pictogram als u een afbeelding wilt toevoegen</a:t>
            </a:r>
            <a:endParaRPr lang="en-US"/>
          </a:p>
        </p:txBody>
      </p:sp>
      <p:sp>
        <p:nvSpPr>
          <p:cNvPr id="15" name="Text Placeholder 24">
            <a:extLst>
              <a:ext uri="{FF2B5EF4-FFF2-40B4-BE49-F238E27FC236}">
                <a16:creationId xmlns:a16="http://schemas.microsoft.com/office/drawing/2014/main" id="{4583DCFE-BC17-4114-AE3A-BA4FCEE0E240}"/>
              </a:ext>
            </a:extLst>
          </p:cNvPr>
          <p:cNvSpPr>
            <a:spLocks noGrp="1"/>
          </p:cNvSpPr>
          <p:nvPr>
            <p:ph type="body" sz="quarter" idx="11" hasCustomPrompt="1"/>
          </p:nvPr>
        </p:nvSpPr>
        <p:spPr>
          <a:xfrm>
            <a:off x="6910135" y="6020650"/>
            <a:ext cx="4572001" cy="445392"/>
          </a:xfrm>
        </p:spPr>
        <p:txBody>
          <a:bodyPr anchor="ctr">
            <a:noAutofit/>
          </a:bodyPr>
          <a:lstStyle>
            <a:lvl1pPr marL="0" indent="0" algn="ctr">
              <a:buNone/>
              <a:defRPr sz="1400" spc="600">
                <a:solidFill>
                  <a:schemeClr val="bg1"/>
                </a:solidFill>
              </a:defRPr>
            </a:lvl1pPr>
          </a:lstStyle>
          <a:p>
            <a:pPr lvl="0"/>
            <a:r>
              <a:rPr lang="en-US"/>
              <a:t>www.website.com</a:t>
            </a:r>
          </a:p>
        </p:txBody>
      </p:sp>
      <p:pic>
        <p:nvPicPr>
          <p:cNvPr id="17" name="Picture 16">
            <a:extLst>
              <a:ext uri="{FF2B5EF4-FFF2-40B4-BE49-F238E27FC236}">
                <a16:creationId xmlns:a16="http://schemas.microsoft.com/office/drawing/2014/main" id="{2372B302-D672-40EB-8E62-96BF70AB2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412" y="508485"/>
            <a:ext cx="2222635" cy="663871"/>
          </a:xfrm>
          <a:prstGeom prst="rect">
            <a:avLst/>
          </a:prstGeom>
        </p:spPr>
      </p:pic>
    </p:spTree>
    <p:extLst>
      <p:ext uri="{BB962C8B-B14F-4D97-AF65-F5344CB8AC3E}">
        <p14:creationId xmlns:p14="http://schemas.microsoft.com/office/powerpoint/2010/main" val="3493103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E7EA3A-7110-4860-A0BD-477A00FABC4A}"/>
              </a:ext>
            </a:extLst>
          </p:cNvPr>
          <p:cNvSpPr>
            <a:spLocks noGrp="1"/>
          </p:cNvSpPr>
          <p:nvPr>
            <p:ph type="body" idx="1"/>
          </p:nvPr>
        </p:nvSpPr>
        <p:spPr>
          <a:xfrm>
            <a:off x="839789" y="1350477"/>
            <a:ext cx="5062912" cy="619017"/>
          </a:xfrm>
          <a:solidFill>
            <a:schemeClr val="accent3">
              <a:lumMod val="20000"/>
              <a:lumOff val="80000"/>
              <a:alpha val="55000"/>
            </a:schemeClr>
          </a:solidFill>
        </p:spPr>
        <p:txBody>
          <a:bodyPr anchor="ctr">
            <a:no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Footer Placeholder 7">
            <a:extLst>
              <a:ext uri="{FF2B5EF4-FFF2-40B4-BE49-F238E27FC236}">
                <a16:creationId xmlns:a16="http://schemas.microsoft.com/office/drawing/2014/main" id="{34D78D2F-CADD-4A97-BD14-423430129B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3C89B-274C-42FA-9975-5C6F2898309C}"/>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10" name="Title 9">
            <a:extLst>
              <a:ext uri="{FF2B5EF4-FFF2-40B4-BE49-F238E27FC236}">
                <a16:creationId xmlns:a16="http://schemas.microsoft.com/office/drawing/2014/main" id="{81A2D484-9FE7-4D2B-94BD-501D3971ED5C}"/>
              </a:ext>
            </a:extLst>
          </p:cNvPr>
          <p:cNvSpPr>
            <a:spLocks noGrp="1"/>
          </p:cNvSpPr>
          <p:nvPr>
            <p:ph type="title"/>
          </p:nvPr>
        </p:nvSpPr>
        <p:spPr>
          <a:xfrm>
            <a:off x="838200" y="50559"/>
            <a:ext cx="9198935" cy="591713"/>
          </a:xfrm>
        </p:spPr>
        <p:txBody>
          <a:bodyPr>
            <a:noAutofit/>
          </a:bodyPr>
          <a:lstStyle/>
          <a:p>
            <a:r>
              <a:rPr lang="nl-NL"/>
              <a:t>Klik om stijl te bewerken</a:t>
            </a:r>
            <a:endParaRPr lang="en-US"/>
          </a:p>
        </p:txBody>
      </p:sp>
      <p:sp>
        <p:nvSpPr>
          <p:cNvPr id="13" name="Content Placeholder 3">
            <a:extLst>
              <a:ext uri="{FF2B5EF4-FFF2-40B4-BE49-F238E27FC236}">
                <a16:creationId xmlns:a16="http://schemas.microsoft.com/office/drawing/2014/main" id="{7063ECF6-0FA7-4503-B376-EA6BFDC45211}"/>
              </a:ext>
            </a:extLst>
          </p:cNvPr>
          <p:cNvSpPr>
            <a:spLocks noGrp="1"/>
          </p:cNvSpPr>
          <p:nvPr>
            <p:ph sz="half" idx="2"/>
          </p:nvPr>
        </p:nvSpPr>
        <p:spPr>
          <a:xfrm>
            <a:off x="839789" y="2184235"/>
            <a:ext cx="5063706" cy="368458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4" name="Content Placeholder 3">
            <a:extLst>
              <a:ext uri="{FF2B5EF4-FFF2-40B4-BE49-F238E27FC236}">
                <a16:creationId xmlns:a16="http://schemas.microsoft.com/office/drawing/2014/main" id="{59EA0BC1-B7C9-4858-987D-0D70DA2EDDE3}"/>
              </a:ext>
            </a:extLst>
          </p:cNvPr>
          <p:cNvSpPr>
            <a:spLocks noGrp="1"/>
          </p:cNvSpPr>
          <p:nvPr>
            <p:ph sz="half" idx="14"/>
          </p:nvPr>
        </p:nvSpPr>
        <p:spPr>
          <a:xfrm>
            <a:off x="6289301" y="2184235"/>
            <a:ext cx="5063706" cy="3684588"/>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Text Placeholder 2">
            <a:extLst>
              <a:ext uri="{FF2B5EF4-FFF2-40B4-BE49-F238E27FC236}">
                <a16:creationId xmlns:a16="http://schemas.microsoft.com/office/drawing/2014/main" id="{15E0E6A5-211D-48C0-9383-202FAA8C9E4B}"/>
              </a:ext>
            </a:extLst>
          </p:cNvPr>
          <p:cNvSpPr>
            <a:spLocks noGrp="1"/>
          </p:cNvSpPr>
          <p:nvPr>
            <p:ph type="body" idx="15"/>
          </p:nvPr>
        </p:nvSpPr>
        <p:spPr>
          <a:xfrm>
            <a:off x="6288507" y="1350477"/>
            <a:ext cx="5062912" cy="619017"/>
          </a:xfrm>
          <a:solidFill>
            <a:schemeClr val="accent3">
              <a:lumMod val="20000"/>
              <a:lumOff val="80000"/>
              <a:alpha val="55000"/>
            </a:schemeClr>
          </a:solidFill>
        </p:spPr>
        <p:txBody>
          <a:bodyPr anchor="ctr">
            <a:no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15">
            <a:extLst>
              <a:ext uri="{FF2B5EF4-FFF2-40B4-BE49-F238E27FC236}">
                <a16:creationId xmlns:a16="http://schemas.microsoft.com/office/drawing/2014/main" id="{6AA379AA-7D05-4E03-B805-A0E3F3C92D50}"/>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4172555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 Grafie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4D87-C0E8-4787-8072-2FD0E9EC747A}"/>
              </a:ext>
            </a:extLst>
          </p:cNvPr>
          <p:cNvSpPr>
            <a:spLocks noGrp="1"/>
          </p:cNvSpPr>
          <p:nvPr>
            <p:ph type="title"/>
          </p:nvPr>
        </p:nvSpPr>
        <p:spPr>
          <a:xfrm>
            <a:off x="838200" y="48443"/>
            <a:ext cx="9198935" cy="591713"/>
          </a:xfrm>
        </p:spPr>
        <p:txBody>
          <a:bodyPr>
            <a:noAutofit/>
          </a:bodyPr>
          <a:lstStyle/>
          <a:p>
            <a:r>
              <a:rPr lang="nl-NL"/>
              <a:t>Klik om stijl te bewerken</a:t>
            </a:r>
            <a:endParaRPr lang="en-US"/>
          </a:p>
        </p:txBody>
      </p:sp>
      <p:sp>
        <p:nvSpPr>
          <p:cNvPr id="3" name="Footer Placeholder 2">
            <a:extLst>
              <a:ext uri="{FF2B5EF4-FFF2-40B4-BE49-F238E27FC236}">
                <a16:creationId xmlns:a16="http://schemas.microsoft.com/office/drawing/2014/main" id="{0E048867-AE29-4A90-AEA0-05266D3A92B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77F0F3CD-7D37-47AF-9AA5-3B638E3246F9}"/>
              </a:ext>
            </a:extLst>
          </p:cNvPr>
          <p:cNvSpPr>
            <a:spLocks noGrp="1"/>
          </p:cNvSpPr>
          <p:nvPr>
            <p:ph type="sldNum" sz="quarter" idx="11"/>
          </p:nvPr>
        </p:nvSpPr>
        <p:spPr/>
        <p:txBody>
          <a:bodyPr/>
          <a:lstStyle/>
          <a:p>
            <a:fld id="{4F6D71FE-DAA3-4DF3-B18B-CAE69E16A3AE}" type="slidenum">
              <a:rPr lang="en-US" smtClean="0"/>
              <a:pPr/>
              <a:t>‹#›</a:t>
            </a:fld>
            <a:endParaRPr lang="en-US"/>
          </a:p>
        </p:txBody>
      </p:sp>
      <p:sp>
        <p:nvSpPr>
          <p:cNvPr id="6" name="Chart Placeholder 5">
            <a:extLst>
              <a:ext uri="{FF2B5EF4-FFF2-40B4-BE49-F238E27FC236}">
                <a16:creationId xmlns:a16="http://schemas.microsoft.com/office/drawing/2014/main" id="{3B1885DB-BCDF-4015-8FAC-C4D90E3BA71A}"/>
              </a:ext>
            </a:extLst>
          </p:cNvPr>
          <p:cNvSpPr>
            <a:spLocks noGrp="1"/>
          </p:cNvSpPr>
          <p:nvPr>
            <p:ph type="chart" sz="quarter" idx="12"/>
          </p:nvPr>
        </p:nvSpPr>
        <p:spPr>
          <a:xfrm>
            <a:off x="838200" y="1403350"/>
            <a:ext cx="6317512" cy="4551363"/>
          </a:xfrm>
        </p:spPr>
        <p:txBody>
          <a:bodyPr>
            <a:noAutofit/>
          </a:bodyPr>
          <a:lstStyle>
            <a:lvl1pPr>
              <a:spcBef>
                <a:spcPts val="300"/>
              </a:spcBef>
              <a:spcAft>
                <a:spcPts val="300"/>
              </a:spcAft>
              <a:defRPr/>
            </a:lvl1pPr>
          </a:lstStyle>
          <a:p>
            <a:r>
              <a:rPr lang="nl-NL"/>
              <a:t>Klik op het pictogram als u een grafiek wilt toevoegen</a:t>
            </a:r>
            <a:endParaRPr lang="en-US"/>
          </a:p>
        </p:txBody>
      </p:sp>
      <p:sp>
        <p:nvSpPr>
          <p:cNvPr id="8" name="Text Placeholder 7">
            <a:extLst>
              <a:ext uri="{FF2B5EF4-FFF2-40B4-BE49-F238E27FC236}">
                <a16:creationId xmlns:a16="http://schemas.microsoft.com/office/drawing/2014/main" id="{E4D15ABE-1CDA-4158-B98E-62F6B0F02312}"/>
              </a:ext>
            </a:extLst>
          </p:cNvPr>
          <p:cNvSpPr>
            <a:spLocks noGrp="1"/>
          </p:cNvSpPr>
          <p:nvPr>
            <p:ph type="body" sz="quarter" idx="13"/>
          </p:nvPr>
        </p:nvSpPr>
        <p:spPr>
          <a:xfrm>
            <a:off x="7740651" y="1403350"/>
            <a:ext cx="3613150" cy="4551363"/>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cxnSp>
        <p:nvCxnSpPr>
          <p:cNvPr id="7" name="Straight Connector 6">
            <a:extLst>
              <a:ext uri="{FF2B5EF4-FFF2-40B4-BE49-F238E27FC236}">
                <a16:creationId xmlns:a16="http://schemas.microsoft.com/office/drawing/2014/main" id="{384E3800-7EAF-4454-A555-E3267879C9E6}"/>
              </a:ext>
            </a:extLst>
          </p:cNvPr>
          <p:cNvCxnSpPr/>
          <p:nvPr userDrawn="1"/>
        </p:nvCxnSpPr>
        <p:spPr>
          <a:xfrm>
            <a:off x="7474688" y="1403350"/>
            <a:ext cx="0" cy="455136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E1A970F1-4532-4328-B4A1-3E40D2E96E6F}"/>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1309688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Grafie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4D87-C0E8-4787-8072-2FD0E9EC747A}"/>
              </a:ext>
            </a:extLst>
          </p:cNvPr>
          <p:cNvSpPr>
            <a:spLocks noGrp="1"/>
          </p:cNvSpPr>
          <p:nvPr>
            <p:ph type="title"/>
          </p:nvPr>
        </p:nvSpPr>
        <p:spPr>
          <a:xfrm>
            <a:off x="838200" y="48443"/>
            <a:ext cx="9198935" cy="591713"/>
          </a:xfrm>
        </p:spPr>
        <p:txBody>
          <a:bodyPr>
            <a:noAutofit/>
          </a:bodyPr>
          <a:lstStyle/>
          <a:p>
            <a:r>
              <a:rPr lang="nl-NL"/>
              <a:t>Klik om stijl te bewerken</a:t>
            </a:r>
            <a:endParaRPr lang="en-US"/>
          </a:p>
        </p:txBody>
      </p:sp>
      <p:sp>
        <p:nvSpPr>
          <p:cNvPr id="3" name="Footer Placeholder 2">
            <a:extLst>
              <a:ext uri="{FF2B5EF4-FFF2-40B4-BE49-F238E27FC236}">
                <a16:creationId xmlns:a16="http://schemas.microsoft.com/office/drawing/2014/main" id="{0E048867-AE29-4A90-AEA0-05266D3A92B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77F0F3CD-7D37-47AF-9AA5-3B638E3246F9}"/>
              </a:ext>
            </a:extLst>
          </p:cNvPr>
          <p:cNvSpPr>
            <a:spLocks noGrp="1"/>
          </p:cNvSpPr>
          <p:nvPr>
            <p:ph type="sldNum" sz="quarter" idx="11"/>
          </p:nvPr>
        </p:nvSpPr>
        <p:spPr/>
        <p:txBody>
          <a:bodyPr/>
          <a:lstStyle/>
          <a:p>
            <a:fld id="{4F6D71FE-DAA3-4DF3-B18B-CAE69E16A3AE}" type="slidenum">
              <a:rPr lang="en-US" smtClean="0"/>
              <a:pPr/>
              <a:t>‹#›</a:t>
            </a:fld>
            <a:endParaRPr lang="en-US"/>
          </a:p>
        </p:txBody>
      </p:sp>
      <p:sp>
        <p:nvSpPr>
          <p:cNvPr id="6" name="Chart Placeholder 5">
            <a:extLst>
              <a:ext uri="{FF2B5EF4-FFF2-40B4-BE49-F238E27FC236}">
                <a16:creationId xmlns:a16="http://schemas.microsoft.com/office/drawing/2014/main" id="{3B1885DB-BCDF-4015-8FAC-C4D90E3BA71A}"/>
              </a:ext>
            </a:extLst>
          </p:cNvPr>
          <p:cNvSpPr>
            <a:spLocks noGrp="1"/>
          </p:cNvSpPr>
          <p:nvPr>
            <p:ph type="chart" sz="quarter" idx="12"/>
          </p:nvPr>
        </p:nvSpPr>
        <p:spPr>
          <a:xfrm>
            <a:off x="2148663" y="1323964"/>
            <a:ext cx="7894673" cy="3346130"/>
          </a:xfrm>
        </p:spPr>
        <p:txBody>
          <a:bodyPr>
            <a:noAutofit/>
          </a:bodyPr>
          <a:lstStyle>
            <a:lvl1pPr>
              <a:spcBef>
                <a:spcPts val="300"/>
              </a:spcBef>
              <a:spcAft>
                <a:spcPts val="300"/>
              </a:spcAft>
              <a:defRPr/>
            </a:lvl1pPr>
          </a:lstStyle>
          <a:p>
            <a:r>
              <a:rPr lang="nl-NL"/>
              <a:t>Klik op het pictogram als u een grafiek wilt toevoegen</a:t>
            </a:r>
            <a:endParaRPr lang="en-US"/>
          </a:p>
        </p:txBody>
      </p:sp>
      <p:sp>
        <p:nvSpPr>
          <p:cNvPr id="8" name="Text Placeholder 7">
            <a:extLst>
              <a:ext uri="{FF2B5EF4-FFF2-40B4-BE49-F238E27FC236}">
                <a16:creationId xmlns:a16="http://schemas.microsoft.com/office/drawing/2014/main" id="{E4D15ABE-1CDA-4158-B98E-62F6B0F02312}"/>
              </a:ext>
            </a:extLst>
          </p:cNvPr>
          <p:cNvSpPr>
            <a:spLocks noGrp="1"/>
          </p:cNvSpPr>
          <p:nvPr>
            <p:ph type="body" sz="quarter" idx="13"/>
          </p:nvPr>
        </p:nvSpPr>
        <p:spPr>
          <a:xfrm>
            <a:off x="935665" y="4997302"/>
            <a:ext cx="10100930" cy="957411"/>
          </a:xfrm>
        </p:spPr>
        <p:txBody>
          <a:bodyPr>
            <a:noAutofit/>
          </a:bodyPr>
          <a:lstStyle>
            <a:lvl1pPr>
              <a:spcBef>
                <a:spcPts val="300"/>
              </a:spcBef>
              <a:spcAft>
                <a:spcPts val="300"/>
              </a:spcAft>
              <a:defRPr/>
            </a:lvl1pPr>
          </a:lstStyle>
          <a:p>
            <a:pPr lvl="0"/>
            <a:r>
              <a:rPr lang="nl-NL"/>
              <a:t>Klikken om de tekststijl van het model te bewerken</a:t>
            </a:r>
          </a:p>
        </p:txBody>
      </p:sp>
      <p:sp>
        <p:nvSpPr>
          <p:cNvPr id="9" name="Text Placeholder 15">
            <a:extLst>
              <a:ext uri="{FF2B5EF4-FFF2-40B4-BE49-F238E27FC236}">
                <a16:creationId xmlns:a16="http://schemas.microsoft.com/office/drawing/2014/main" id="{5FD68B0E-2BC7-4522-8B7F-2F307EB9E449}"/>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495022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ussen slide 1">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6E32F02-F951-42F2-B36E-970737379F11}"/>
              </a:ext>
            </a:extLst>
          </p:cNvPr>
          <p:cNvSpPr/>
          <p:nvPr userDrawn="1"/>
        </p:nvSpPr>
        <p:spPr>
          <a:xfrm>
            <a:off x="4937961" y="-216"/>
            <a:ext cx="7270081" cy="6858000"/>
          </a:xfrm>
          <a:custGeom>
            <a:avLst/>
            <a:gdLst>
              <a:gd name="connsiteX0" fmla="*/ 1450807 w 7270081"/>
              <a:gd name="connsiteY0" fmla="*/ 0 h 6858000"/>
              <a:gd name="connsiteX1" fmla="*/ 7017417 w 7270081"/>
              <a:gd name="connsiteY1" fmla="*/ 0 h 6858000"/>
              <a:gd name="connsiteX2" fmla="*/ 7258048 w 7270081"/>
              <a:gd name="connsiteY2" fmla="*/ 0 h 6858000"/>
              <a:gd name="connsiteX3" fmla="*/ 7270081 w 7270081"/>
              <a:gd name="connsiteY3" fmla="*/ 0 h 6858000"/>
              <a:gd name="connsiteX4" fmla="*/ 7270081 w 7270081"/>
              <a:gd name="connsiteY4" fmla="*/ 6858000 h 6858000"/>
              <a:gd name="connsiteX5" fmla="*/ 7258048 w 7270081"/>
              <a:gd name="connsiteY5" fmla="*/ 6858000 h 6858000"/>
              <a:gd name="connsiteX6" fmla="*/ 7017417 w 7270081"/>
              <a:gd name="connsiteY6" fmla="*/ 6858000 h 6858000"/>
              <a:gd name="connsiteX7" fmla="*/ 0 w 7270081"/>
              <a:gd name="connsiteY7" fmla="*/ 6858000 h 6858000"/>
              <a:gd name="connsiteX8" fmla="*/ 0 w 7270081"/>
              <a:gd name="connsiteY8" fmla="*/ 6841077 h 6858000"/>
              <a:gd name="connsiteX9" fmla="*/ 112273 w 7270081"/>
              <a:gd name="connsiteY9" fmla="*/ 6823942 h 6858000"/>
              <a:gd name="connsiteX10" fmla="*/ 1450807 w 7270081"/>
              <a:gd name="connsiteY10" fmla="*/ 51816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0081" h="6858000">
                <a:moveTo>
                  <a:pt x="1450807" y="0"/>
                </a:moveTo>
                <a:lnTo>
                  <a:pt x="7017417" y="0"/>
                </a:lnTo>
                <a:lnTo>
                  <a:pt x="7258048" y="0"/>
                </a:lnTo>
                <a:lnTo>
                  <a:pt x="7270081" y="0"/>
                </a:lnTo>
                <a:lnTo>
                  <a:pt x="7270081" y="6858000"/>
                </a:lnTo>
                <a:lnTo>
                  <a:pt x="7258048" y="6858000"/>
                </a:lnTo>
                <a:lnTo>
                  <a:pt x="7017417" y="6858000"/>
                </a:lnTo>
                <a:lnTo>
                  <a:pt x="0" y="6858000"/>
                </a:lnTo>
                <a:lnTo>
                  <a:pt x="0" y="6841077"/>
                </a:lnTo>
                <a:lnTo>
                  <a:pt x="112273" y="6823942"/>
                </a:lnTo>
                <a:cubicBezTo>
                  <a:pt x="876173" y="6667625"/>
                  <a:pt x="1450807" y="5991727"/>
                  <a:pt x="1450807" y="5181616"/>
                </a:cubicBezTo>
                <a:close/>
              </a:path>
            </a:pathLst>
          </a:custGeom>
          <a:gradFill>
            <a:gsLst>
              <a:gs pos="0">
                <a:schemeClr val="accent2"/>
              </a:gs>
              <a:gs pos="100000">
                <a:schemeClr val="accent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pic>
        <p:nvPicPr>
          <p:cNvPr id="7" name="Picture 6">
            <a:extLst>
              <a:ext uri="{FF2B5EF4-FFF2-40B4-BE49-F238E27FC236}">
                <a16:creationId xmlns:a16="http://schemas.microsoft.com/office/drawing/2014/main" id="{1E3E5178-CCDD-4594-B98D-05991D15D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794" y="1024565"/>
            <a:ext cx="2521775" cy="753221"/>
          </a:xfrm>
          <a:prstGeom prst="rect">
            <a:avLst/>
          </a:prstGeom>
        </p:spPr>
      </p:pic>
      <p:sp>
        <p:nvSpPr>
          <p:cNvPr id="14" name="Rectangle 13">
            <a:extLst>
              <a:ext uri="{FF2B5EF4-FFF2-40B4-BE49-F238E27FC236}">
                <a16:creationId xmlns:a16="http://schemas.microsoft.com/office/drawing/2014/main" id="{21AC8D5E-C34D-4082-ABF9-EDD2A445EE3A}"/>
              </a:ext>
            </a:extLst>
          </p:cNvPr>
          <p:cNvSpPr/>
          <p:nvPr userDrawn="1"/>
        </p:nvSpPr>
        <p:spPr>
          <a:xfrm flipH="1">
            <a:off x="12029616" y="216"/>
            <a:ext cx="1784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6C1641D3-567E-4F73-842F-30A6BCEAF0CA}"/>
              </a:ext>
            </a:extLst>
          </p:cNvPr>
          <p:cNvSpPr>
            <a:spLocks noGrp="1"/>
          </p:cNvSpPr>
          <p:nvPr>
            <p:ph type="pic" sz="quarter" idx="10"/>
          </p:nvPr>
        </p:nvSpPr>
        <p:spPr>
          <a:xfrm>
            <a:off x="0" y="2670412"/>
            <a:ext cx="6096000" cy="3825875"/>
          </a:xfrm>
          <a:custGeom>
            <a:avLst/>
            <a:gdLst>
              <a:gd name="connsiteX0" fmla="*/ 0 w 6096000"/>
              <a:gd name="connsiteY0" fmla="*/ 0 h 3825875"/>
              <a:gd name="connsiteX1" fmla="*/ 4868774 w 6096000"/>
              <a:gd name="connsiteY1" fmla="*/ 0 h 3825875"/>
              <a:gd name="connsiteX2" fmla="*/ 6096000 w 6096000"/>
              <a:gd name="connsiteY2" fmla="*/ 1227226 h 3825875"/>
              <a:gd name="connsiteX3" fmla="*/ 6096000 w 6096000"/>
              <a:gd name="connsiteY3" fmla="*/ 2598649 h 3825875"/>
              <a:gd name="connsiteX4" fmla="*/ 4868774 w 6096000"/>
              <a:gd name="connsiteY4" fmla="*/ 3825875 h 3825875"/>
              <a:gd name="connsiteX5" fmla="*/ 0 w 6096000"/>
              <a:gd name="connsiteY5" fmla="*/ 3825875 h 382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825875">
                <a:moveTo>
                  <a:pt x="0" y="0"/>
                </a:moveTo>
                <a:lnTo>
                  <a:pt x="4868774" y="0"/>
                </a:lnTo>
                <a:cubicBezTo>
                  <a:pt x="5546552" y="0"/>
                  <a:pt x="6096000" y="549448"/>
                  <a:pt x="6096000" y="1227226"/>
                </a:cubicBezTo>
                <a:lnTo>
                  <a:pt x="6096000" y="2598649"/>
                </a:lnTo>
                <a:cubicBezTo>
                  <a:pt x="6096000" y="3276427"/>
                  <a:pt x="5546552" y="3825875"/>
                  <a:pt x="4868774" y="3825875"/>
                </a:cubicBezTo>
                <a:lnTo>
                  <a:pt x="0" y="3825875"/>
                </a:lnTo>
                <a:close/>
              </a:path>
            </a:pathLst>
          </a:cu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oAutofit/>
          </a:bodyPr>
          <a:lstStyle/>
          <a:p>
            <a:r>
              <a:rPr lang="nl-NL"/>
              <a:t>Klik op het pictogram als u een afbeelding wilt toevoegen</a:t>
            </a:r>
            <a:endParaRPr lang="en-US"/>
          </a:p>
        </p:txBody>
      </p:sp>
    </p:spTree>
    <p:extLst>
      <p:ext uri="{BB962C8B-B14F-4D97-AF65-F5344CB8AC3E}">
        <p14:creationId xmlns:p14="http://schemas.microsoft.com/office/powerpoint/2010/main" val="1610024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houd met foto 1">
    <p:spTree>
      <p:nvGrpSpPr>
        <p:cNvPr id="1" name=""/>
        <p:cNvGrpSpPr/>
        <p:nvPr/>
      </p:nvGrpSpPr>
      <p:grpSpPr>
        <a:xfrm>
          <a:off x="0" y="0"/>
          <a:ext cx="0" cy="0"/>
          <a:chOff x="0" y="0"/>
          <a:chExt cx="0" cy="0"/>
        </a:xfrm>
      </p:grpSpPr>
      <p:sp>
        <p:nvSpPr>
          <p:cNvPr id="13" name="Tijdelijke aanduiding voor tekst 5">
            <a:extLst>
              <a:ext uri="{FF2B5EF4-FFF2-40B4-BE49-F238E27FC236}">
                <a16:creationId xmlns:a16="http://schemas.microsoft.com/office/drawing/2014/main" id="{64EF5789-713C-FE46-98C3-93B3544C16F6}"/>
              </a:ext>
            </a:extLst>
          </p:cNvPr>
          <p:cNvSpPr>
            <a:spLocks noGrp="1"/>
          </p:cNvSpPr>
          <p:nvPr>
            <p:ph type="body" sz="quarter" idx="15" hasCustomPrompt="1"/>
          </p:nvPr>
        </p:nvSpPr>
        <p:spPr>
          <a:xfrm>
            <a:off x="2189407" y="6345632"/>
            <a:ext cx="3906593" cy="401158"/>
          </a:xfrm>
        </p:spPr>
        <p:txBody>
          <a:bodyPr>
            <a:normAutofit/>
          </a:bodyPr>
          <a:lstStyle>
            <a:lvl1pPr marL="0" indent="0">
              <a:buNone/>
              <a:defRPr sz="1050">
                <a:solidFill>
                  <a:srgbClr val="000000"/>
                </a:solidFill>
              </a:defRPr>
            </a:lvl1pPr>
          </a:lstStyle>
          <a:p>
            <a:r>
              <a:rPr lang="nl-NL"/>
              <a:t>*voetnoot</a:t>
            </a:r>
          </a:p>
        </p:txBody>
      </p:sp>
      <p:sp>
        <p:nvSpPr>
          <p:cNvPr id="20" name="Picture Placeholder 19">
            <a:extLst>
              <a:ext uri="{FF2B5EF4-FFF2-40B4-BE49-F238E27FC236}">
                <a16:creationId xmlns:a16="http://schemas.microsoft.com/office/drawing/2014/main" id="{DD59578F-CB26-47BA-8E2C-7CB2C8EA43CC}"/>
              </a:ext>
            </a:extLst>
          </p:cNvPr>
          <p:cNvSpPr>
            <a:spLocks noGrp="1"/>
          </p:cNvSpPr>
          <p:nvPr>
            <p:ph type="pic" sz="quarter" idx="17"/>
          </p:nvPr>
        </p:nvSpPr>
        <p:spPr>
          <a:xfrm>
            <a:off x="7445131" y="0"/>
            <a:ext cx="4272132" cy="6857997"/>
          </a:xfrm>
          <a:custGeom>
            <a:avLst/>
            <a:gdLst>
              <a:gd name="connsiteX0" fmla="*/ 0 w 4272132"/>
              <a:gd name="connsiteY0" fmla="*/ 0 h 6857997"/>
              <a:gd name="connsiteX1" fmla="*/ 4272132 w 4272132"/>
              <a:gd name="connsiteY1" fmla="*/ 0 h 6857997"/>
              <a:gd name="connsiteX2" fmla="*/ 4272132 w 4272132"/>
              <a:gd name="connsiteY2" fmla="*/ 702361 h 6857997"/>
              <a:gd name="connsiteX3" fmla="*/ 4271051 w 4272132"/>
              <a:gd name="connsiteY3" fmla="*/ 703877 h 6857997"/>
              <a:gd name="connsiteX4" fmla="*/ 4271051 w 4272132"/>
              <a:gd name="connsiteY4" fmla="*/ 4472690 h 6857997"/>
              <a:gd name="connsiteX5" fmla="*/ 2717460 w 4272132"/>
              <a:gd name="connsiteY5" fmla="*/ 6024241 h 6857997"/>
              <a:gd name="connsiteX6" fmla="*/ 948366 w 4272132"/>
              <a:gd name="connsiteY6" fmla="*/ 6024241 h 6857997"/>
              <a:gd name="connsiteX7" fmla="*/ 948366 w 4272132"/>
              <a:gd name="connsiteY7" fmla="*/ 6857997 h 6857997"/>
              <a:gd name="connsiteX8" fmla="*/ 0 w 4272132"/>
              <a:gd name="connsiteY8"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2132" h="6857997">
                <a:moveTo>
                  <a:pt x="0" y="0"/>
                </a:moveTo>
                <a:lnTo>
                  <a:pt x="4272132" y="0"/>
                </a:lnTo>
                <a:lnTo>
                  <a:pt x="4272132" y="702361"/>
                </a:lnTo>
                <a:lnTo>
                  <a:pt x="4271051" y="703877"/>
                </a:lnTo>
                <a:lnTo>
                  <a:pt x="4271051" y="4472690"/>
                </a:lnTo>
                <a:cubicBezTo>
                  <a:pt x="4271051" y="5329588"/>
                  <a:pt x="3575485" y="6024241"/>
                  <a:pt x="2717460" y="6024241"/>
                </a:cubicBezTo>
                <a:lnTo>
                  <a:pt x="948366" y="6024241"/>
                </a:lnTo>
                <a:lnTo>
                  <a:pt x="948366" y="6857997"/>
                </a:lnTo>
                <a:lnTo>
                  <a:pt x="0" y="6857997"/>
                </a:lnTo>
                <a:close/>
              </a:path>
            </a:pathLst>
          </a:custGeom>
          <a:gradFill>
            <a:gsLst>
              <a:gs pos="0">
                <a:schemeClr val="accent2"/>
              </a:gs>
              <a:gs pos="100000">
                <a:schemeClr val="accent3"/>
              </a:gs>
            </a:gsLst>
            <a:lin ang="18900000" scaled="1"/>
          </a:gradFill>
        </p:spPr>
        <p:txBody>
          <a:bodyPr wrap="square">
            <a:noAutofit/>
          </a:bodyPr>
          <a:lstStyle>
            <a:lvl1pPr algn="ctr">
              <a:defRPr>
                <a:solidFill>
                  <a:schemeClr val="bg1"/>
                </a:solidFill>
              </a:defRPr>
            </a:lvl1pPr>
          </a:lstStyle>
          <a:p>
            <a:r>
              <a:rPr lang="nl-NL"/>
              <a:t>Klik op het pictogram als u een afbeelding wilt toevoegen</a:t>
            </a:r>
          </a:p>
        </p:txBody>
      </p:sp>
      <p:sp>
        <p:nvSpPr>
          <p:cNvPr id="14" name="Text Placeholder 15">
            <a:extLst>
              <a:ext uri="{FF2B5EF4-FFF2-40B4-BE49-F238E27FC236}">
                <a16:creationId xmlns:a16="http://schemas.microsoft.com/office/drawing/2014/main" id="{000C0418-82AB-4E4F-B6AE-225195FCAD95}"/>
              </a:ext>
            </a:extLst>
          </p:cNvPr>
          <p:cNvSpPr>
            <a:spLocks noGrp="1"/>
          </p:cNvSpPr>
          <p:nvPr>
            <p:ph type="body" sz="quarter" idx="22" hasCustomPrompt="1"/>
          </p:nvPr>
        </p:nvSpPr>
        <p:spPr>
          <a:xfrm>
            <a:off x="838201" y="673412"/>
            <a:ext cx="6464968"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4" name="Title 3">
            <a:extLst>
              <a:ext uri="{FF2B5EF4-FFF2-40B4-BE49-F238E27FC236}">
                <a16:creationId xmlns:a16="http://schemas.microsoft.com/office/drawing/2014/main" id="{58888A1A-D45D-4912-B730-6ECE5E56E8D6}"/>
              </a:ext>
            </a:extLst>
          </p:cNvPr>
          <p:cNvSpPr>
            <a:spLocks noGrp="1"/>
          </p:cNvSpPr>
          <p:nvPr>
            <p:ph type="title"/>
          </p:nvPr>
        </p:nvSpPr>
        <p:spPr>
          <a:xfrm>
            <a:off x="838201" y="48443"/>
            <a:ext cx="6464968" cy="591713"/>
          </a:xfrm>
        </p:spPr>
        <p:txBody>
          <a:bodyPr>
            <a:noAutofit/>
          </a:bodyPr>
          <a:lstStyle/>
          <a:p>
            <a:r>
              <a:rPr lang="nl-NL"/>
              <a:t>Klik om stijl te bewerken</a:t>
            </a:r>
            <a:endParaRPr lang="en-US"/>
          </a:p>
        </p:txBody>
      </p:sp>
      <p:sp>
        <p:nvSpPr>
          <p:cNvPr id="18" name="Content Placeholder 16">
            <a:extLst>
              <a:ext uri="{FF2B5EF4-FFF2-40B4-BE49-F238E27FC236}">
                <a16:creationId xmlns:a16="http://schemas.microsoft.com/office/drawing/2014/main" id="{EA8A6DAA-8189-4892-BEBB-17DFE99B7EED}"/>
              </a:ext>
            </a:extLst>
          </p:cNvPr>
          <p:cNvSpPr>
            <a:spLocks noGrp="1"/>
          </p:cNvSpPr>
          <p:nvPr>
            <p:ph sz="quarter" idx="24"/>
          </p:nvPr>
        </p:nvSpPr>
        <p:spPr>
          <a:xfrm>
            <a:off x="838200" y="1479550"/>
            <a:ext cx="5827713" cy="4514850"/>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1" name="Freeform: Shape 20">
            <a:extLst>
              <a:ext uri="{FF2B5EF4-FFF2-40B4-BE49-F238E27FC236}">
                <a16:creationId xmlns:a16="http://schemas.microsoft.com/office/drawing/2014/main" id="{18E0A8D3-B6F6-46DC-A8AC-5BC70FDAB383}"/>
              </a:ext>
            </a:extLst>
          </p:cNvPr>
          <p:cNvSpPr/>
          <p:nvPr userDrawn="1"/>
        </p:nvSpPr>
        <p:spPr>
          <a:xfrm flipH="1">
            <a:off x="8393497" y="0"/>
            <a:ext cx="3811300" cy="6858000"/>
          </a:xfrm>
          <a:custGeom>
            <a:avLst/>
            <a:gdLst>
              <a:gd name="connsiteX0" fmla="*/ 0 w 3811300"/>
              <a:gd name="connsiteY0" fmla="*/ 6858000 h 6858000"/>
              <a:gd name="connsiteX1" fmla="*/ 3811300 w 3811300"/>
              <a:gd name="connsiteY1" fmla="*/ 6858000 h 6858000"/>
              <a:gd name="connsiteX2" fmla="*/ 3811300 w 3811300"/>
              <a:gd name="connsiteY2" fmla="*/ 6024241 h 6858000"/>
              <a:gd name="connsiteX3" fmla="*/ 2042206 w 3811300"/>
              <a:gd name="connsiteY3" fmla="*/ 6024241 h 6858000"/>
              <a:gd name="connsiteX4" fmla="*/ 488615 w 3811300"/>
              <a:gd name="connsiteY4" fmla="*/ 4472690 h 6858000"/>
              <a:gd name="connsiteX5" fmla="*/ 488615 w 3811300"/>
              <a:gd name="connsiteY5" fmla="*/ 703877 h 6858000"/>
              <a:gd name="connsiteX6" fmla="*/ 487534 w 3811300"/>
              <a:gd name="connsiteY6" fmla="*/ 702361 h 6858000"/>
              <a:gd name="connsiteX7" fmla="*/ 487534 w 3811300"/>
              <a:gd name="connsiteY7" fmla="*/ 0 h 6858000"/>
              <a:gd name="connsiteX8" fmla="*/ 0 w 3811300"/>
              <a:gd name="connsiteY8" fmla="*/ 0 h 6858000"/>
              <a:gd name="connsiteX9" fmla="*/ 0 w 3811300"/>
              <a:gd name="connsiteY9" fmla="*/ 18288 h 6858000"/>
              <a:gd name="connsiteX10" fmla="*/ 0 w 3811300"/>
              <a:gd name="connsiteY10" fmla="*/ 926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1300" h="6858000">
                <a:moveTo>
                  <a:pt x="0" y="6858000"/>
                </a:moveTo>
                <a:lnTo>
                  <a:pt x="3811300" y="6858000"/>
                </a:lnTo>
                <a:lnTo>
                  <a:pt x="3811300" y="6024241"/>
                </a:lnTo>
                <a:lnTo>
                  <a:pt x="2042206" y="6024241"/>
                </a:lnTo>
                <a:cubicBezTo>
                  <a:pt x="1184181" y="6024241"/>
                  <a:pt x="488615" y="5329588"/>
                  <a:pt x="488615" y="4472690"/>
                </a:cubicBezTo>
                <a:lnTo>
                  <a:pt x="488615" y="703877"/>
                </a:lnTo>
                <a:lnTo>
                  <a:pt x="487534" y="702361"/>
                </a:lnTo>
                <a:lnTo>
                  <a:pt x="487534" y="0"/>
                </a:lnTo>
                <a:lnTo>
                  <a:pt x="0" y="0"/>
                </a:lnTo>
                <a:lnTo>
                  <a:pt x="0" y="18288"/>
                </a:lnTo>
                <a:lnTo>
                  <a:pt x="0" y="926432"/>
                </a:ln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3" name="Slide Number Placeholder 22">
            <a:extLst>
              <a:ext uri="{FF2B5EF4-FFF2-40B4-BE49-F238E27FC236}">
                <a16:creationId xmlns:a16="http://schemas.microsoft.com/office/drawing/2014/main" id="{843DD2CE-67DC-45B9-AE45-CD88727B50A9}"/>
              </a:ext>
            </a:extLst>
          </p:cNvPr>
          <p:cNvSpPr>
            <a:spLocks noGrp="1"/>
          </p:cNvSpPr>
          <p:nvPr>
            <p:ph type="sldNum" sz="quarter" idx="26"/>
          </p:nvPr>
        </p:nvSpPr>
        <p:spPr/>
        <p:txBody>
          <a:bodyPr/>
          <a:lstStyle/>
          <a:p>
            <a:fld id="{4F6D71FE-DAA3-4DF3-B18B-CAE69E16A3AE}" type="slidenum">
              <a:rPr lang="en-US" smtClean="0"/>
              <a:pPr/>
              <a:t>‹#›</a:t>
            </a:fld>
            <a:endParaRPr lang="en-US"/>
          </a:p>
        </p:txBody>
      </p:sp>
    </p:spTree>
    <p:extLst>
      <p:ext uri="{BB962C8B-B14F-4D97-AF65-F5344CB8AC3E}">
        <p14:creationId xmlns:p14="http://schemas.microsoft.com/office/powerpoint/2010/main" val="3798338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houd met foto 2">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7988856-46C3-6544-850B-347C4B8FF027}"/>
              </a:ext>
            </a:extLst>
          </p:cNvPr>
          <p:cNvSpPr/>
          <p:nvPr userDrawn="1"/>
        </p:nvSpPr>
        <p:spPr>
          <a:xfrm>
            <a:off x="12031" y="401445"/>
            <a:ext cx="3799269" cy="6456555"/>
          </a:xfrm>
          <a:prstGeom prst="rect">
            <a:avLst/>
          </a:pr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Freeform: Shape 22">
            <a:extLst>
              <a:ext uri="{FF2B5EF4-FFF2-40B4-BE49-F238E27FC236}">
                <a16:creationId xmlns:a16="http://schemas.microsoft.com/office/drawing/2014/main" id="{B9A02A84-7689-4688-AC2E-23CD269A7F61}"/>
              </a:ext>
            </a:extLst>
          </p:cNvPr>
          <p:cNvSpPr/>
          <p:nvPr userDrawn="1"/>
        </p:nvSpPr>
        <p:spPr>
          <a:xfrm rot="10800000" flipH="1">
            <a:off x="0" y="0"/>
            <a:ext cx="3811300" cy="6858000"/>
          </a:xfrm>
          <a:custGeom>
            <a:avLst/>
            <a:gdLst>
              <a:gd name="connsiteX0" fmla="*/ 0 w 3811300"/>
              <a:gd name="connsiteY0" fmla="*/ 6858000 h 6858000"/>
              <a:gd name="connsiteX1" fmla="*/ 3811300 w 3811300"/>
              <a:gd name="connsiteY1" fmla="*/ 6858000 h 6858000"/>
              <a:gd name="connsiteX2" fmla="*/ 3811300 w 3811300"/>
              <a:gd name="connsiteY2" fmla="*/ 6024241 h 6858000"/>
              <a:gd name="connsiteX3" fmla="*/ 2042206 w 3811300"/>
              <a:gd name="connsiteY3" fmla="*/ 6024241 h 6858000"/>
              <a:gd name="connsiteX4" fmla="*/ 488615 w 3811300"/>
              <a:gd name="connsiteY4" fmla="*/ 4472690 h 6858000"/>
              <a:gd name="connsiteX5" fmla="*/ 488615 w 3811300"/>
              <a:gd name="connsiteY5" fmla="*/ 703877 h 6858000"/>
              <a:gd name="connsiteX6" fmla="*/ 487534 w 3811300"/>
              <a:gd name="connsiteY6" fmla="*/ 702361 h 6858000"/>
              <a:gd name="connsiteX7" fmla="*/ 487534 w 3811300"/>
              <a:gd name="connsiteY7" fmla="*/ 0 h 6858000"/>
              <a:gd name="connsiteX8" fmla="*/ 0 w 3811300"/>
              <a:gd name="connsiteY8" fmla="*/ 0 h 6858000"/>
              <a:gd name="connsiteX9" fmla="*/ 0 w 3811300"/>
              <a:gd name="connsiteY9" fmla="*/ 18288 h 6858000"/>
              <a:gd name="connsiteX10" fmla="*/ 0 w 3811300"/>
              <a:gd name="connsiteY10" fmla="*/ 926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1300" h="6858000">
                <a:moveTo>
                  <a:pt x="0" y="6858000"/>
                </a:moveTo>
                <a:lnTo>
                  <a:pt x="3811300" y="6858000"/>
                </a:lnTo>
                <a:lnTo>
                  <a:pt x="3811300" y="6024241"/>
                </a:lnTo>
                <a:lnTo>
                  <a:pt x="2042206" y="6024241"/>
                </a:lnTo>
                <a:cubicBezTo>
                  <a:pt x="1184181" y="6024241"/>
                  <a:pt x="488615" y="5329588"/>
                  <a:pt x="488615" y="4472690"/>
                </a:cubicBezTo>
                <a:lnTo>
                  <a:pt x="488615" y="703877"/>
                </a:lnTo>
                <a:lnTo>
                  <a:pt x="487534" y="702361"/>
                </a:lnTo>
                <a:lnTo>
                  <a:pt x="487534" y="0"/>
                </a:lnTo>
                <a:lnTo>
                  <a:pt x="0" y="0"/>
                </a:lnTo>
                <a:lnTo>
                  <a:pt x="0" y="18288"/>
                </a:lnTo>
                <a:lnTo>
                  <a:pt x="0" y="926432"/>
                </a:ln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7" name="Tijdelijke aanduiding voor tekst 9">
            <a:extLst>
              <a:ext uri="{FF2B5EF4-FFF2-40B4-BE49-F238E27FC236}">
                <a16:creationId xmlns:a16="http://schemas.microsoft.com/office/drawing/2014/main" id="{9014576C-02A6-2840-AAD7-28787FDF3E3D}"/>
              </a:ext>
            </a:extLst>
          </p:cNvPr>
          <p:cNvSpPr>
            <a:spLocks noGrp="1"/>
          </p:cNvSpPr>
          <p:nvPr>
            <p:ph type="body" sz="quarter" idx="18" hasCustomPrompt="1"/>
          </p:nvPr>
        </p:nvSpPr>
        <p:spPr>
          <a:xfrm>
            <a:off x="1179803" y="1616634"/>
            <a:ext cx="2168843" cy="2296599"/>
          </a:xfrm>
        </p:spPr>
        <p:txBody>
          <a:bodyPr>
            <a:noAutofit/>
          </a:bodyPr>
          <a:lstStyle>
            <a:lvl1pPr marL="0" indent="0" algn="ctr">
              <a:buNone/>
              <a:defRPr sz="1800">
                <a:solidFill>
                  <a:schemeClr val="bg1"/>
                </a:solidFill>
              </a:defRPr>
            </a:lvl1pPr>
          </a:lstStyle>
          <a:p>
            <a:r>
              <a:rPr lang="nl-NL"/>
              <a:t>“Belangrijkste conclusie of quote”</a:t>
            </a:r>
          </a:p>
        </p:txBody>
      </p:sp>
      <p:sp>
        <p:nvSpPr>
          <p:cNvPr id="19" name="Tijdelijke aanduiding voor tekst 5">
            <a:extLst>
              <a:ext uri="{FF2B5EF4-FFF2-40B4-BE49-F238E27FC236}">
                <a16:creationId xmlns:a16="http://schemas.microsoft.com/office/drawing/2014/main" id="{6FB2BE0F-43C8-3D4C-8CB0-CBC0BAC68A3F}"/>
              </a:ext>
            </a:extLst>
          </p:cNvPr>
          <p:cNvSpPr>
            <a:spLocks noGrp="1"/>
          </p:cNvSpPr>
          <p:nvPr>
            <p:ph type="body" sz="quarter" idx="19" hasCustomPrompt="1"/>
          </p:nvPr>
        </p:nvSpPr>
        <p:spPr>
          <a:xfrm>
            <a:off x="4636435" y="6345632"/>
            <a:ext cx="6717365" cy="401158"/>
          </a:xfrm>
        </p:spPr>
        <p:txBody>
          <a:bodyPr>
            <a:normAutofit/>
          </a:bodyPr>
          <a:lstStyle>
            <a:lvl1pPr marL="0" indent="0">
              <a:buNone/>
              <a:defRPr sz="1050">
                <a:solidFill>
                  <a:srgbClr val="000000"/>
                </a:solidFill>
              </a:defRPr>
            </a:lvl1pPr>
          </a:lstStyle>
          <a:p>
            <a:r>
              <a:rPr lang="nl-NL"/>
              <a:t>*voetnoot</a:t>
            </a:r>
          </a:p>
        </p:txBody>
      </p:sp>
      <p:pic>
        <p:nvPicPr>
          <p:cNvPr id="24" name="Picture 23">
            <a:extLst>
              <a:ext uri="{FF2B5EF4-FFF2-40B4-BE49-F238E27FC236}">
                <a16:creationId xmlns:a16="http://schemas.microsoft.com/office/drawing/2014/main" id="{C8C310EF-4AEB-4B6E-82A2-80D95A49D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
        <p:nvSpPr>
          <p:cNvPr id="6" name="Content Placeholder 5">
            <a:extLst>
              <a:ext uri="{FF2B5EF4-FFF2-40B4-BE49-F238E27FC236}">
                <a16:creationId xmlns:a16="http://schemas.microsoft.com/office/drawing/2014/main" id="{62BF577C-907B-4446-B444-BE72486DEEB8}"/>
              </a:ext>
            </a:extLst>
          </p:cNvPr>
          <p:cNvSpPr>
            <a:spLocks noGrp="1"/>
          </p:cNvSpPr>
          <p:nvPr>
            <p:ph sz="quarter" idx="25"/>
          </p:nvPr>
        </p:nvSpPr>
        <p:spPr>
          <a:xfrm>
            <a:off x="4208320" y="1476571"/>
            <a:ext cx="3500437" cy="210502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7" name="Content Placeholder 5">
            <a:extLst>
              <a:ext uri="{FF2B5EF4-FFF2-40B4-BE49-F238E27FC236}">
                <a16:creationId xmlns:a16="http://schemas.microsoft.com/office/drawing/2014/main" id="{14E56908-1FDA-43AA-8E77-A34E9FAB3FE1}"/>
              </a:ext>
            </a:extLst>
          </p:cNvPr>
          <p:cNvSpPr>
            <a:spLocks noGrp="1"/>
          </p:cNvSpPr>
          <p:nvPr>
            <p:ph sz="quarter" idx="26"/>
          </p:nvPr>
        </p:nvSpPr>
        <p:spPr>
          <a:xfrm>
            <a:off x="4208320" y="3911101"/>
            <a:ext cx="3500437" cy="210502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8" name="Content Placeholder 5">
            <a:extLst>
              <a:ext uri="{FF2B5EF4-FFF2-40B4-BE49-F238E27FC236}">
                <a16:creationId xmlns:a16="http://schemas.microsoft.com/office/drawing/2014/main" id="{67E288BF-30D1-4B71-BE00-BE1BD07D8C99}"/>
              </a:ext>
            </a:extLst>
          </p:cNvPr>
          <p:cNvSpPr>
            <a:spLocks noGrp="1"/>
          </p:cNvSpPr>
          <p:nvPr>
            <p:ph sz="quarter" idx="27"/>
          </p:nvPr>
        </p:nvSpPr>
        <p:spPr>
          <a:xfrm>
            <a:off x="7995117" y="1476571"/>
            <a:ext cx="3500437" cy="453955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tle 6">
            <a:extLst>
              <a:ext uri="{FF2B5EF4-FFF2-40B4-BE49-F238E27FC236}">
                <a16:creationId xmlns:a16="http://schemas.microsoft.com/office/drawing/2014/main" id="{75A90AB6-910A-415E-A308-633D07E7732F}"/>
              </a:ext>
            </a:extLst>
          </p:cNvPr>
          <p:cNvSpPr>
            <a:spLocks noGrp="1"/>
          </p:cNvSpPr>
          <p:nvPr>
            <p:ph type="title"/>
          </p:nvPr>
        </p:nvSpPr>
        <p:spPr>
          <a:xfrm>
            <a:off x="4208320" y="48443"/>
            <a:ext cx="5828815" cy="591713"/>
          </a:xfrm>
        </p:spPr>
        <p:txBody>
          <a:bodyPr>
            <a:noAutofit/>
          </a:bodyPr>
          <a:lstStyle/>
          <a:p>
            <a:r>
              <a:rPr lang="nl-NL"/>
              <a:t>Klik om stijl te bewerken</a:t>
            </a:r>
            <a:endParaRPr lang="en-US"/>
          </a:p>
        </p:txBody>
      </p:sp>
      <p:sp>
        <p:nvSpPr>
          <p:cNvPr id="29" name="Text Placeholder 15">
            <a:extLst>
              <a:ext uri="{FF2B5EF4-FFF2-40B4-BE49-F238E27FC236}">
                <a16:creationId xmlns:a16="http://schemas.microsoft.com/office/drawing/2014/main" id="{64B520FB-41EF-4F74-83CB-1C4F198D016B}"/>
              </a:ext>
            </a:extLst>
          </p:cNvPr>
          <p:cNvSpPr>
            <a:spLocks noGrp="1"/>
          </p:cNvSpPr>
          <p:nvPr>
            <p:ph type="body" sz="quarter" idx="22" hasCustomPrompt="1"/>
          </p:nvPr>
        </p:nvSpPr>
        <p:spPr>
          <a:xfrm>
            <a:off x="4208320" y="673412"/>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10" name="Slide Number Placeholder 9">
            <a:extLst>
              <a:ext uri="{FF2B5EF4-FFF2-40B4-BE49-F238E27FC236}">
                <a16:creationId xmlns:a16="http://schemas.microsoft.com/office/drawing/2014/main" id="{C59959ED-79C3-44F8-B5A8-7F6AF522E2FA}"/>
              </a:ext>
            </a:extLst>
          </p:cNvPr>
          <p:cNvSpPr>
            <a:spLocks noGrp="1"/>
          </p:cNvSpPr>
          <p:nvPr>
            <p:ph type="sldNum" sz="quarter" idx="29"/>
          </p:nvPr>
        </p:nvSpPr>
        <p:spPr/>
        <p:txBody>
          <a:bodyPr/>
          <a:lstStyle/>
          <a:p>
            <a:fld id="{4F6D71FE-DAA3-4DF3-B18B-CAE69E16A3AE}" type="slidenum">
              <a:rPr lang="en-US" smtClean="0"/>
              <a:pPr/>
              <a:t>‹#›</a:t>
            </a:fld>
            <a:endParaRPr lang="en-US"/>
          </a:p>
        </p:txBody>
      </p:sp>
    </p:spTree>
    <p:extLst>
      <p:ext uri="{BB962C8B-B14F-4D97-AF65-F5344CB8AC3E}">
        <p14:creationId xmlns:p14="http://schemas.microsoft.com/office/powerpoint/2010/main" val="2815541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houd met foto 3">
    <p:spTree>
      <p:nvGrpSpPr>
        <p:cNvPr id="1" name=""/>
        <p:cNvGrpSpPr/>
        <p:nvPr/>
      </p:nvGrpSpPr>
      <p:grpSpPr>
        <a:xfrm>
          <a:off x="0" y="0"/>
          <a:ext cx="0" cy="0"/>
          <a:chOff x="0" y="0"/>
          <a:chExt cx="0" cy="0"/>
        </a:xfrm>
      </p:grpSpPr>
      <p:sp>
        <p:nvSpPr>
          <p:cNvPr id="14" name="Rechthoek 10">
            <a:extLst>
              <a:ext uri="{FF2B5EF4-FFF2-40B4-BE49-F238E27FC236}">
                <a16:creationId xmlns:a16="http://schemas.microsoft.com/office/drawing/2014/main" id="{0AA1FA11-24CB-4B0F-AD15-BEE6FAA3B54F}"/>
              </a:ext>
            </a:extLst>
          </p:cNvPr>
          <p:cNvSpPr/>
          <p:nvPr userDrawn="1"/>
        </p:nvSpPr>
        <p:spPr>
          <a:xfrm rot="10800000">
            <a:off x="8368668" y="-9623"/>
            <a:ext cx="3799269" cy="6867622"/>
          </a:xfrm>
          <a:prstGeom prst="rect">
            <a:avLst/>
          </a:pr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5">
            <a:extLst>
              <a:ext uri="{FF2B5EF4-FFF2-40B4-BE49-F238E27FC236}">
                <a16:creationId xmlns:a16="http://schemas.microsoft.com/office/drawing/2014/main" id="{64EF5789-713C-FE46-98C3-93B3544C16F6}"/>
              </a:ext>
            </a:extLst>
          </p:cNvPr>
          <p:cNvSpPr>
            <a:spLocks noGrp="1"/>
          </p:cNvSpPr>
          <p:nvPr>
            <p:ph type="body" sz="quarter" idx="15" hasCustomPrompt="1"/>
          </p:nvPr>
        </p:nvSpPr>
        <p:spPr>
          <a:xfrm>
            <a:off x="2189407" y="6345632"/>
            <a:ext cx="3906593" cy="401158"/>
          </a:xfrm>
        </p:spPr>
        <p:txBody>
          <a:bodyPr>
            <a:normAutofit/>
          </a:bodyPr>
          <a:lstStyle>
            <a:lvl1pPr marL="0" indent="0">
              <a:buNone/>
              <a:defRPr sz="1050">
                <a:solidFill>
                  <a:srgbClr val="000000"/>
                </a:solidFill>
              </a:defRPr>
            </a:lvl1pPr>
          </a:lstStyle>
          <a:p>
            <a:r>
              <a:rPr lang="nl-NL"/>
              <a:t>*voetnoot</a:t>
            </a:r>
          </a:p>
        </p:txBody>
      </p:sp>
      <p:sp>
        <p:nvSpPr>
          <p:cNvPr id="21" name="Picture Placeholder 20">
            <a:extLst>
              <a:ext uri="{FF2B5EF4-FFF2-40B4-BE49-F238E27FC236}">
                <a16:creationId xmlns:a16="http://schemas.microsoft.com/office/drawing/2014/main" id="{64E98713-F598-4F7F-BCDA-E62EA95867E3}"/>
              </a:ext>
            </a:extLst>
          </p:cNvPr>
          <p:cNvSpPr>
            <a:spLocks noGrp="1"/>
          </p:cNvSpPr>
          <p:nvPr>
            <p:ph type="pic" sz="quarter" idx="23"/>
          </p:nvPr>
        </p:nvSpPr>
        <p:spPr>
          <a:xfrm>
            <a:off x="8380700" y="0"/>
            <a:ext cx="3811300" cy="6858000"/>
          </a:xfrm>
          <a:custGeom>
            <a:avLst/>
            <a:gdLst>
              <a:gd name="connsiteX0" fmla="*/ 3323766 w 3811300"/>
              <a:gd name="connsiteY0" fmla="*/ 0 h 6858000"/>
              <a:gd name="connsiteX1" fmla="*/ 3811300 w 3811300"/>
              <a:gd name="connsiteY1" fmla="*/ 0 h 6858000"/>
              <a:gd name="connsiteX2" fmla="*/ 3811300 w 3811300"/>
              <a:gd name="connsiteY2" fmla="*/ 18288 h 6858000"/>
              <a:gd name="connsiteX3" fmla="*/ 3811300 w 3811300"/>
              <a:gd name="connsiteY3" fmla="*/ 926432 h 6858000"/>
              <a:gd name="connsiteX4" fmla="*/ 3811300 w 3811300"/>
              <a:gd name="connsiteY4" fmla="*/ 6858000 h 6858000"/>
              <a:gd name="connsiteX5" fmla="*/ 0 w 3811300"/>
              <a:gd name="connsiteY5" fmla="*/ 6858000 h 6858000"/>
              <a:gd name="connsiteX6" fmla="*/ 0 w 3811300"/>
              <a:gd name="connsiteY6" fmla="*/ 6024241 h 6858000"/>
              <a:gd name="connsiteX7" fmla="*/ 1769094 w 3811300"/>
              <a:gd name="connsiteY7" fmla="*/ 6024241 h 6858000"/>
              <a:gd name="connsiteX8" fmla="*/ 3322685 w 3811300"/>
              <a:gd name="connsiteY8" fmla="*/ 4472690 h 6858000"/>
              <a:gd name="connsiteX9" fmla="*/ 3322685 w 3811300"/>
              <a:gd name="connsiteY9" fmla="*/ 703877 h 6858000"/>
              <a:gd name="connsiteX10" fmla="*/ 3323766 w 3811300"/>
              <a:gd name="connsiteY10" fmla="*/ 7023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1300" h="6858000">
                <a:moveTo>
                  <a:pt x="3323766" y="0"/>
                </a:moveTo>
                <a:lnTo>
                  <a:pt x="3811300" y="0"/>
                </a:lnTo>
                <a:lnTo>
                  <a:pt x="3811300" y="18288"/>
                </a:lnTo>
                <a:lnTo>
                  <a:pt x="3811300" y="926432"/>
                </a:lnTo>
                <a:lnTo>
                  <a:pt x="3811300" y="6858000"/>
                </a:lnTo>
                <a:lnTo>
                  <a:pt x="0" y="6858000"/>
                </a:lnTo>
                <a:lnTo>
                  <a:pt x="0" y="6024241"/>
                </a:lnTo>
                <a:lnTo>
                  <a:pt x="1769094" y="6024241"/>
                </a:lnTo>
                <a:cubicBezTo>
                  <a:pt x="2627119" y="6024241"/>
                  <a:pt x="3322685" y="5329588"/>
                  <a:pt x="3322685" y="4472690"/>
                </a:cubicBezTo>
                <a:lnTo>
                  <a:pt x="3322685" y="703877"/>
                </a:lnTo>
                <a:lnTo>
                  <a:pt x="3323766" y="702361"/>
                </a:lnTo>
                <a:close/>
              </a:path>
            </a:pathLst>
          </a:custGeom>
          <a:solidFill>
            <a:schemeClr val="accent1"/>
          </a:solidFill>
        </p:spPr>
        <p:txBody>
          <a:bodyPr wrap="square">
            <a:noAutofit/>
          </a:bodyPr>
          <a:lstStyle>
            <a:lvl1pPr>
              <a:defRPr/>
            </a:lvl1pPr>
          </a:lstStyle>
          <a:p>
            <a:r>
              <a:rPr lang="nl-NL"/>
              <a:t>Klik op het pictogram als u een afbeelding wilt toevoegen</a:t>
            </a:r>
            <a:endParaRPr lang="en-US"/>
          </a:p>
        </p:txBody>
      </p:sp>
      <p:sp>
        <p:nvSpPr>
          <p:cNvPr id="3" name="Title 2">
            <a:extLst>
              <a:ext uri="{FF2B5EF4-FFF2-40B4-BE49-F238E27FC236}">
                <a16:creationId xmlns:a16="http://schemas.microsoft.com/office/drawing/2014/main" id="{C2B51C5C-B009-4D7F-8BFA-F876BA57B6D6}"/>
              </a:ext>
            </a:extLst>
          </p:cNvPr>
          <p:cNvSpPr>
            <a:spLocks noGrp="1"/>
          </p:cNvSpPr>
          <p:nvPr>
            <p:ph type="title"/>
          </p:nvPr>
        </p:nvSpPr>
        <p:spPr>
          <a:xfrm>
            <a:off x="838200" y="48443"/>
            <a:ext cx="9198935" cy="591713"/>
          </a:xfrm>
        </p:spPr>
        <p:txBody>
          <a:bodyPr>
            <a:noAutofit/>
          </a:bodyPr>
          <a:lstStyle/>
          <a:p>
            <a:r>
              <a:rPr lang="nl-NL"/>
              <a:t>Klik om stijl te bewerken</a:t>
            </a:r>
            <a:endParaRPr lang="en-US"/>
          </a:p>
        </p:txBody>
      </p:sp>
      <p:sp>
        <p:nvSpPr>
          <p:cNvPr id="7" name="Content Placeholder 6">
            <a:extLst>
              <a:ext uri="{FF2B5EF4-FFF2-40B4-BE49-F238E27FC236}">
                <a16:creationId xmlns:a16="http://schemas.microsoft.com/office/drawing/2014/main" id="{35688615-4EDE-4631-9AED-51F4DD9B18D7}"/>
              </a:ext>
            </a:extLst>
          </p:cNvPr>
          <p:cNvSpPr>
            <a:spLocks noGrp="1"/>
          </p:cNvSpPr>
          <p:nvPr>
            <p:ph sz="quarter" idx="21"/>
          </p:nvPr>
        </p:nvSpPr>
        <p:spPr>
          <a:xfrm>
            <a:off x="838200" y="1266324"/>
            <a:ext cx="5754688" cy="4583113"/>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 Placeholder 15">
            <a:extLst>
              <a:ext uri="{FF2B5EF4-FFF2-40B4-BE49-F238E27FC236}">
                <a16:creationId xmlns:a16="http://schemas.microsoft.com/office/drawing/2014/main" id="{31D4CDD3-3DDC-40F6-BE43-B501F4C75162}"/>
              </a:ext>
            </a:extLst>
          </p:cNvPr>
          <p:cNvSpPr>
            <a:spLocks noGrp="1"/>
          </p:cNvSpPr>
          <p:nvPr>
            <p:ph type="body" sz="quarter" idx="28" hasCustomPrompt="1"/>
          </p:nvPr>
        </p:nvSpPr>
        <p:spPr>
          <a:xfrm>
            <a:off x="838200" y="689645"/>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9" name="Slide Number Placeholder 3">
            <a:extLst>
              <a:ext uri="{FF2B5EF4-FFF2-40B4-BE49-F238E27FC236}">
                <a16:creationId xmlns:a16="http://schemas.microsoft.com/office/drawing/2014/main" id="{1AF58949-5EAF-B54B-947A-55565753124E}"/>
              </a:ext>
            </a:extLst>
          </p:cNvPr>
          <p:cNvSpPr>
            <a:spLocks noGrp="1"/>
          </p:cNvSpPr>
          <p:nvPr>
            <p:ph type="sldNum" sz="quarter" idx="44"/>
          </p:nvPr>
        </p:nvSpPr>
        <p:spPr>
          <a:xfrm>
            <a:off x="10881360" y="6194343"/>
            <a:ext cx="472440" cy="365125"/>
          </a:xfrm>
        </p:spPr>
        <p:txBody>
          <a:bodyPr/>
          <a:lstStyle/>
          <a:p>
            <a:fld id="{4A70B06D-F489-48FF-A885-ABB74CD5C952}" type="slidenum">
              <a:rPr lang="en-US" smtClean="0"/>
              <a:pPr/>
              <a:t>‹#›</a:t>
            </a:fld>
            <a:endParaRPr lang="en-US"/>
          </a:p>
        </p:txBody>
      </p:sp>
    </p:spTree>
    <p:extLst>
      <p:ext uri="{BB962C8B-B14F-4D97-AF65-F5344CB8AC3E}">
        <p14:creationId xmlns:p14="http://schemas.microsoft.com/office/powerpoint/2010/main" val="606364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houd met foto 4">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0197E0A1-331B-4002-84BB-45E5AC707863}"/>
              </a:ext>
            </a:extLst>
          </p:cNvPr>
          <p:cNvSpPr/>
          <p:nvPr userDrawn="1"/>
        </p:nvSpPr>
        <p:spPr>
          <a:xfrm rot="10800000" flipH="1">
            <a:off x="-6487" y="-9005"/>
            <a:ext cx="4301761" cy="6854037"/>
          </a:xfrm>
          <a:custGeom>
            <a:avLst/>
            <a:gdLst>
              <a:gd name="connsiteX0" fmla="*/ 0 w 4301761"/>
              <a:gd name="connsiteY0" fmla="*/ 6854037 h 6854037"/>
              <a:gd name="connsiteX1" fmla="*/ 1056916 w 4301761"/>
              <a:gd name="connsiteY1" fmla="*/ 6854037 h 6854037"/>
              <a:gd name="connsiteX2" fmla="*/ 4301761 w 4301761"/>
              <a:gd name="connsiteY2" fmla="*/ 6854037 h 6854037"/>
              <a:gd name="connsiteX3" fmla="*/ 4301761 w 4301761"/>
              <a:gd name="connsiteY3" fmla="*/ 4740007 h 6854037"/>
              <a:gd name="connsiteX4" fmla="*/ 3086237 w 4301761"/>
              <a:gd name="connsiteY4" fmla="*/ 4740007 h 6854037"/>
              <a:gd name="connsiteX5" fmla="*/ 3086237 w 4301761"/>
              <a:gd name="connsiteY5" fmla="*/ 4723030 h 6854037"/>
              <a:gd name="connsiteX6" fmla="*/ 2473873 w 4301761"/>
              <a:gd name="connsiteY6" fmla="*/ 4723030 h 6854037"/>
              <a:gd name="connsiteX7" fmla="*/ 1107792 w 4301761"/>
              <a:gd name="connsiteY7" fmla="*/ 3911040 h 6854037"/>
              <a:gd name="connsiteX8" fmla="*/ 1056917 w 4301761"/>
              <a:gd name="connsiteY8" fmla="*/ 3805569 h 6854037"/>
              <a:gd name="connsiteX9" fmla="*/ 1056917 w 4301761"/>
              <a:gd name="connsiteY9" fmla="*/ 5556789 h 6854037"/>
              <a:gd name="connsiteX10" fmla="*/ 1056916 w 4301761"/>
              <a:gd name="connsiteY10" fmla="*/ 5556789 h 6854037"/>
              <a:gd name="connsiteX11" fmla="*/ 1056916 w 4301761"/>
              <a:gd name="connsiteY11" fmla="*/ 3805567 h 6854037"/>
              <a:gd name="connsiteX12" fmla="*/ 1042371 w 4301761"/>
              <a:gd name="connsiteY12" fmla="*/ 3775413 h 6854037"/>
              <a:gd name="connsiteX13" fmla="*/ 920282 w 4301761"/>
              <a:gd name="connsiteY13" fmla="*/ 3171479 h 6854037"/>
              <a:gd name="connsiteX14" fmla="*/ 920282 w 4301761"/>
              <a:gd name="connsiteY14" fmla="*/ 0 h 6854037"/>
              <a:gd name="connsiteX15" fmla="*/ 0 w 4301761"/>
              <a:gd name="connsiteY15" fmla="*/ 0 h 685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1761" h="6854037">
                <a:moveTo>
                  <a:pt x="0" y="6854037"/>
                </a:moveTo>
                <a:lnTo>
                  <a:pt x="1056916" y="6854037"/>
                </a:lnTo>
                <a:lnTo>
                  <a:pt x="4301761" y="6854037"/>
                </a:lnTo>
                <a:lnTo>
                  <a:pt x="4301761" y="4740007"/>
                </a:lnTo>
                <a:lnTo>
                  <a:pt x="3086237" y="4740007"/>
                </a:lnTo>
                <a:lnTo>
                  <a:pt x="3086237" y="4723030"/>
                </a:lnTo>
                <a:lnTo>
                  <a:pt x="2473873" y="4723030"/>
                </a:lnTo>
                <a:cubicBezTo>
                  <a:pt x="1883981" y="4723030"/>
                  <a:pt x="1370876" y="4394698"/>
                  <a:pt x="1107792" y="3911040"/>
                </a:cubicBezTo>
                <a:lnTo>
                  <a:pt x="1056917" y="3805569"/>
                </a:lnTo>
                <a:lnTo>
                  <a:pt x="1056917" y="5556789"/>
                </a:lnTo>
                <a:lnTo>
                  <a:pt x="1056916" y="5556789"/>
                </a:lnTo>
                <a:lnTo>
                  <a:pt x="1056916" y="3805567"/>
                </a:lnTo>
                <a:lnTo>
                  <a:pt x="1042371" y="3775413"/>
                </a:lnTo>
                <a:cubicBezTo>
                  <a:pt x="963755" y="3589788"/>
                  <a:pt x="920282" y="3385704"/>
                  <a:pt x="920282" y="3171479"/>
                </a:cubicBezTo>
                <a:lnTo>
                  <a:pt x="920282" y="0"/>
                </a:lnTo>
                <a:lnTo>
                  <a:pt x="0" y="0"/>
                </a:ln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2" name="Tijdelijke aanduiding voor tekst 9">
            <a:extLst>
              <a:ext uri="{FF2B5EF4-FFF2-40B4-BE49-F238E27FC236}">
                <a16:creationId xmlns:a16="http://schemas.microsoft.com/office/drawing/2014/main" id="{BF923C36-23D5-8744-8E6C-D9C9E4FAA102}"/>
              </a:ext>
            </a:extLst>
          </p:cNvPr>
          <p:cNvSpPr>
            <a:spLocks noGrp="1"/>
          </p:cNvSpPr>
          <p:nvPr>
            <p:ph type="body" sz="quarter" idx="18" hasCustomPrompt="1"/>
          </p:nvPr>
        </p:nvSpPr>
        <p:spPr>
          <a:xfrm>
            <a:off x="913795" y="401445"/>
            <a:ext cx="1971675" cy="1487513"/>
          </a:xfrm>
        </p:spPr>
        <p:txBody>
          <a:bodyPr anchor="ctr">
            <a:noAutofit/>
          </a:bodyPr>
          <a:lstStyle>
            <a:lvl1pPr marL="0" indent="0" algn="ctr">
              <a:buNone/>
              <a:defRPr sz="1200">
                <a:solidFill>
                  <a:schemeClr val="bg1"/>
                </a:solidFill>
              </a:defRPr>
            </a:lvl1pPr>
          </a:lstStyle>
          <a:p>
            <a:r>
              <a:rPr lang="nl-NL"/>
              <a:t>Belangrijkste conclusie.</a:t>
            </a:r>
          </a:p>
        </p:txBody>
      </p:sp>
      <p:sp>
        <p:nvSpPr>
          <p:cNvPr id="15" name="Tijdelijke aanduiding voor tekst 5">
            <a:extLst>
              <a:ext uri="{FF2B5EF4-FFF2-40B4-BE49-F238E27FC236}">
                <a16:creationId xmlns:a16="http://schemas.microsoft.com/office/drawing/2014/main" id="{0D17F901-6EAD-DA4B-BD18-BD753219FF53}"/>
              </a:ext>
            </a:extLst>
          </p:cNvPr>
          <p:cNvSpPr>
            <a:spLocks noGrp="1"/>
          </p:cNvSpPr>
          <p:nvPr>
            <p:ph type="body" sz="quarter" idx="19" hasCustomPrompt="1"/>
          </p:nvPr>
        </p:nvSpPr>
        <p:spPr>
          <a:xfrm>
            <a:off x="4636435" y="6345632"/>
            <a:ext cx="6717365" cy="401158"/>
          </a:xfrm>
        </p:spPr>
        <p:txBody>
          <a:bodyPr>
            <a:normAutofit/>
          </a:bodyPr>
          <a:lstStyle>
            <a:lvl1pPr marL="0" indent="0">
              <a:buNone/>
              <a:defRPr sz="1050">
                <a:solidFill>
                  <a:srgbClr val="000000"/>
                </a:solidFill>
              </a:defRPr>
            </a:lvl1pPr>
          </a:lstStyle>
          <a:p>
            <a:r>
              <a:rPr lang="nl-NL"/>
              <a:t>*voetnoot</a:t>
            </a:r>
          </a:p>
        </p:txBody>
      </p:sp>
      <p:sp>
        <p:nvSpPr>
          <p:cNvPr id="25" name="Picture Placeholder 24">
            <a:extLst>
              <a:ext uri="{FF2B5EF4-FFF2-40B4-BE49-F238E27FC236}">
                <a16:creationId xmlns:a16="http://schemas.microsoft.com/office/drawing/2014/main" id="{C6383FAA-1E9C-43D7-B81D-8E048069FD8B}"/>
              </a:ext>
            </a:extLst>
          </p:cNvPr>
          <p:cNvSpPr>
            <a:spLocks noGrp="1"/>
          </p:cNvSpPr>
          <p:nvPr>
            <p:ph type="pic" sz="quarter" idx="22"/>
          </p:nvPr>
        </p:nvSpPr>
        <p:spPr>
          <a:xfrm flipH="1">
            <a:off x="913795" y="2092185"/>
            <a:ext cx="3381980" cy="4752847"/>
          </a:xfrm>
          <a:custGeom>
            <a:avLst/>
            <a:gdLst>
              <a:gd name="connsiteX0" fmla="*/ 1216025 w 3381980"/>
              <a:gd name="connsiteY0" fmla="*/ 0 h 4752975"/>
              <a:gd name="connsiteX1" fmla="*/ 0 w 3381980"/>
              <a:gd name="connsiteY1" fmla="*/ 0 h 4752975"/>
              <a:gd name="connsiteX2" fmla="*/ 0 w 3381980"/>
              <a:gd name="connsiteY2" fmla="*/ 4752975 h 4752975"/>
              <a:gd name="connsiteX3" fmla="*/ 1205060 w 3381980"/>
              <a:gd name="connsiteY3" fmla="*/ 4752975 h 4752975"/>
              <a:gd name="connsiteX4" fmla="*/ 1216025 w 3381980"/>
              <a:gd name="connsiteY4" fmla="*/ 4752975 h 4752975"/>
              <a:gd name="connsiteX5" fmla="*/ 3381980 w 3381980"/>
              <a:gd name="connsiteY5" fmla="*/ 4752975 h 4752975"/>
              <a:gd name="connsiteX6" fmla="*/ 3381980 w 3381980"/>
              <a:gd name="connsiteY6" fmla="*/ 1568528 h 4752975"/>
              <a:gd name="connsiteX7" fmla="*/ 1828389 w 3381980"/>
              <a:gd name="connsiteY7" fmla="*/ 16977 h 4752975"/>
              <a:gd name="connsiteX8" fmla="*/ 1216025 w 3381980"/>
              <a:gd name="connsiteY8" fmla="*/ 16977 h 4752975"/>
              <a:gd name="connsiteX0" fmla="*/ 1216025 w 3381980"/>
              <a:gd name="connsiteY0" fmla="*/ 9939 h 4752975"/>
              <a:gd name="connsiteX1" fmla="*/ 0 w 3381980"/>
              <a:gd name="connsiteY1" fmla="*/ 0 h 4752975"/>
              <a:gd name="connsiteX2" fmla="*/ 0 w 3381980"/>
              <a:gd name="connsiteY2" fmla="*/ 4752975 h 4752975"/>
              <a:gd name="connsiteX3" fmla="*/ 1205060 w 3381980"/>
              <a:gd name="connsiteY3" fmla="*/ 4752975 h 4752975"/>
              <a:gd name="connsiteX4" fmla="*/ 1216025 w 3381980"/>
              <a:gd name="connsiteY4" fmla="*/ 4752975 h 4752975"/>
              <a:gd name="connsiteX5" fmla="*/ 3381980 w 3381980"/>
              <a:gd name="connsiteY5" fmla="*/ 4752975 h 4752975"/>
              <a:gd name="connsiteX6" fmla="*/ 3381980 w 3381980"/>
              <a:gd name="connsiteY6" fmla="*/ 1568528 h 4752975"/>
              <a:gd name="connsiteX7" fmla="*/ 1828389 w 3381980"/>
              <a:gd name="connsiteY7" fmla="*/ 16977 h 4752975"/>
              <a:gd name="connsiteX8" fmla="*/ 1216025 w 3381980"/>
              <a:gd name="connsiteY8" fmla="*/ 16977 h 4752975"/>
              <a:gd name="connsiteX9" fmla="*/ 1216025 w 3381980"/>
              <a:gd name="connsiteY9" fmla="*/ 9939 h 4752975"/>
              <a:gd name="connsiteX0" fmla="*/ 1216025 w 3381980"/>
              <a:gd name="connsiteY0" fmla="*/ 0 h 4743036"/>
              <a:gd name="connsiteX1" fmla="*/ 0 w 3381980"/>
              <a:gd name="connsiteY1" fmla="*/ 0 h 4743036"/>
              <a:gd name="connsiteX2" fmla="*/ 0 w 3381980"/>
              <a:gd name="connsiteY2" fmla="*/ 4743036 h 4743036"/>
              <a:gd name="connsiteX3" fmla="*/ 1205060 w 3381980"/>
              <a:gd name="connsiteY3" fmla="*/ 4743036 h 4743036"/>
              <a:gd name="connsiteX4" fmla="*/ 1216025 w 3381980"/>
              <a:gd name="connsiteY4" fmla="*/ 4743036 h 4743036"/>
              <a:gd name="connsiteX5" fmla="*/ 3381980 w 3381980"/>
              <a:gd name="connsiteY5" fmla="*/ 4743036 h 4743036"/>
              <a:gd name="connsiteX6" fmla="*/ 3381980 w 3381980"/>
              <a:gd name="connsiteY6" fmla="*/ 1558589 h 4743036"/>
              <a:gd name="connsiteX7" fmla="*/ 1828389 w 3381980"/>
              <a:gd name="connsiteY7" fmla="*/ 7038 h 4743036"/>
              <a:gd name="connsiteX8" fmla="*/ 1216025 w 3381980"/>
              <a:gd name="connsiteY8" fmla="*/ 7038 h 4743036"/>
              <a:gd name="connsiteX9" fmla="*/ 1216025 w 3381980"/>
              <a:gd name="connsiteY9" fmla="*/ 0 h 4743036"/>
              <a:gd name="connsiteX0" fmla="*/ 1206085 w 3381980"/>
              <a:gd name="connsiteY0" fmla="*/ 9939 h 4743036"/>
              <a:gd name="connsiteX1" fmla="*/ 0 w 3381980"/>
              <a:gd name="connsiteY1" fmla="*/ 0 h 4743036"/>
              <a:gd name="connsiteX2" fmla="*/ 0 w 3381980"/>
              <a:gd name="connsiteY2" fmla="*/ 4743036 h 4743036"/>
              <a:gd name="connsiteX3" fmla="*/ 1205060 w 3381980"/>
              <a:gd name="connsiteY3" fmla="*/ 4743036 h 4743036"/>
              <a:gd name="connsiteX4" fmla="*/ 1216025 w 3381980"/>
              <a:gd name="connsiteY4" fmla="*/ 4743036 h 4743036"/>
              <a:gd name="connsiteX5" fmla="*/ 3381980 w 3381980"/>
              <a:gd name="connsiteY5" fmla="*/ 4743036 h 4743036"/>
              <a:gd name="connsiteX6" fmla="*/ 3381980 w 3381980"/>
              <a:gd name="connsiteY6" fmla="*/ 1558589 h 4743036"/>
              <a:gd name="connsiteX7" fmla="*/ 1828389 w 3381980"/>
              <a:gd name="connsiteY7" fmla="*/ 7038 h 4743036"/>
              <a:gd name="connsiteX8" fmla="*/ 1216025 w 3381980"/>
              <a:gd name="connsiteY8" fmla="*/ 7038 h 4743036"/>
              <a:gd name="connsiteX9" fmla="*/ 1206085 w 3381980"/>
              <a:gd name="connsiteY9" fmla="*/ 9939 h 4743036"/>
              <a:gd name="connsiteX0" fmla="*/ 1206085 w 3381980"/>
              <a:gd name="connsiteY0" fmla="*/ 2901 h 4735998"/>
              <a:gd name="connsiteX1" fmla="*/ 0 w 3381980"/>
              <a:gd name="connsiteY1" fmla="*/ 12840 h 4735998"/>
              <a:gd name="connsiteX2" fmla="*/ 0 w 3381980"/>
              <a:gd name="connsiteY2" fmla="*/ 4735998 h 4735998"/>
              <a:gd name="connsiteX3" fmla="*/ 1205060 w 3381980"/>
              <a:gd name="connsiteY3" fmla="*/ 4735998 h 4735998"/>
              <a:gd name="connsiteX4" fmla="*/ 1216025 w 3381980"/>
              <a:gd name="connsiteY4" fmla="*/ 4735998 h 4735998"/>
              <a:gd name="connsiteX5" fmla="*/ 3381980 w 3381980"/>
              <a:gd name="connsiteY5" fmla="*/ 4735998 h 4735998"/>
              <a:gd name="connsiteX6" fmla="*/ 3381980 w 3381980"/>
              <a:gd name="connsiteY6" fmla="*/ 1551551 h 4735998"/>
              <a:gd name="connsiteX7" fmla="*/ 1828389 w 3381980"/>
              <a:gd name="connsiteY7" fmla="*/ 0 h 4735998"/>
              <a:gd name="connsiteX8" fmla="*/ 1216025 w 3381980"/>
              <a:gd name="connsiteY8" fmla="*/ 0 h 4735998"/>
              <a:gd name="connsiteX9" fmla="*/ 1206085 w 3381980"/>
              <a:gd name="connsiteY9" fmla="*/ 2901 h 47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1980" h="4735998">
                <a:moveTo>
                  <a:pt x="1206085" y="2901"/>
                </a:moveTo>
                <a:lnTo>
                  <a:pt x="0" y="12840"/>
                </a:lnTo>
                <a:lnTo>
                  <a:pt x="0" y="4735998"/>
                </a:lnTo>
                <a:lnTo>
                  <a:pt x="1205060" y="4735998"/>
                </a:lnTo>
                <a:lnTo>
                  <a:pt x="1216025" y="4735998"/>
                </a:lnTo>
                <a:lnTo>
                  <a:pt x="3381980" y="4735998"/>
                </a:lnTo>
                <a:lnTo>
                  <a:pt x="3381980" y="1551551"/>
                </a:lnTo>
                <a:cubicBezTo>
                  <a:pt x="3381980" y="694653"/>
                  <a:pt x="2686414" y="0"/>
                  <a:pt x="1828389" y="0"/>
                </a:cubicBezTo>
                <a:lnTo>
                  <a:pt x="1216025" y="0"/>
                </a:lnTo>
                <a:lnTo>
                  <a:pt x="1206085" y="2901"/>
                </a:lnTo>
                <a:close/>
              </a:path>
            </a:pathLst>
          </a:custGeom>
          <a:gradFill>
            <a:gsLst>
              <a:gs pos="0">
                <a:schemeClr val="accent2"/>
              </a:gs>
              <a:gs pos="100000">
                <a:schemeClr val="accent3"/>
              </a:gs>
            </a:gsLst>
            <a:lin ang="18900000" scaled="1"/>
          </a:gradFill>
        </p:spPr>
        <p:txBody>
          <a:bodyPr wrap="square" anchor="ctr">
            <a:noAutofit/>
          </a:bodyPr>
          <a:lstStyle>
            <a:lvl1pPr algn="ctr">
              <a:defRPr/>
            </a:lvl1pPr>
          </a:lstStyle>
          <a:p>
            <a:r>
              <a:rPr lang="nl-NL"/>
              <a:t>Klik op het pictogram als u een afbeelding wilt toevoegen</a:t>
            </a:r>
          </a:p>
        </p:txBody>
      </p:sp>
      <p:sp>
        <p:nvSpPr>
          <p:cNvPr id="27" name="Content Placeholder 5">
            <a:extLst>
              <a:ext uri="{FF2B5EF4-FFF2-40B4-BE49-F238E27FC236}">
                <a16:creationId xmlns:a16="http://schemas.microsoft.com/office/drawing/2014/main" id="{C70E811B-5456-427B-BAE5-9747E00064F0}"/>
              </a:ext>
            </a:extLst>
          </p:cNvPr>
          <p:cNvSpPr>
            <a:spLocks noGrp="1"/>
          </p:cNvSpPr>
          <p:nvPr>
            <p:ph sz="quarter" idx="25"/>
          </p:nvPr>
        </p:nvSpPr>
        <p:spPr>
          <a:xfrm>
            <a:off x="4636435" y="1717203"/>
            <a:ext cx="3500437" cy="210502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8" name="Content Placeholder 5">
            <a:extLst>
              <a:ext uri="{FF2B5EF4-FFF2-40B4-BE49-F238E27FC236}">
                <a16:creationId xmlns:a16="http://schemas.microsoft.com/office/drawing/2014/main" id="{A6BA5E62-9389-43B3-8581-05A14DB2B764}"/>
              </a:ext>
            </a:extLst>
          </p:cNvPr>
          <p:cNvSpPr>
            <a:spLocks noGrp="1"/>
          </p:cNvSpPr>
          <p:nvPr>
            <p:ph sz="quarter" idx="26"/>
          </p:nvPr>
        </p:nvSpPr>
        <p:spPr>
          <a:xfrm>
            <a:off x="4636435" y="4151733"/>
            <a:ext cx="3500437" cy="210502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9" name="Content Placeholder 5">
            <a:extLst>
              <a:ext uri="{FF2B5EF4-FFF2-40B4-BE49-F238E27FC236}">
                <a16:creationId xmlns:a16="http://schemas.microsoft.com/office/drawing/2014/main" id="{61CCDC36-0FDA-4F3F-BE3A-23B3992BFAD5}"/>
              </a:ext>
            </a:extLst>
          </p:cNvPr>
          <p:cNvSpPr>
            <a:spLocks noGrp="1"/>
          </p:cNvSpPr>
          <p:nvPr>
            <p:ph sz="quarter" idx="27"/>
          </p:nvPr>
        </p:nvSpPr>
        <p:spPr>
          <a:xfrm>
            <a:off x="8423232" y="1717203"/>
            <a:ext cx="3500437" cy="453955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0" name="Title 6">
            <a:extLst>
              <a:ext uri="{FF2B5EF4-FFF2-40B4-BE49-F238E27FC236}">
                <a16:creationId xmlns:a16="http://schemas.microsoft.com/office/drawing/2014/main" id="{F9F7ACDA-F570-40A2-B407-CFA16558A2E5}"/>
              </a:ext>
            </a:extLst>
          </p:cNvPr>
          <p:cNvSpPr>
            <a:spLocks noGrp="1"/>
          </p:cNvSpPr>
          <p:nvPr>
            <p:ph type="title"/>
          </p:nvPr>
        </p:nvSpPr>
        <p:spPr>
          <a:xfrm>
            <a:off x="4636435" y="289075"/>
            <a:ext cx="5828815" cy="591713"/>
          </a:xfrm>
        </p:spPr>
        <p:txBody>
          <a:bodyPr>
            <a:noAutofit/>
          </a:bodyPr>
          <a:lstStyle/>
          <a:p>
            <a:r>
              <a:rPr lang="nl-NL"/>
              <a:t>Klik om stijl te bewerken</a:t>
            </a:r>
            <a:endParaRPr lang="en-US"/>
          </a:p>
        </p:txBody>
      </p:sp>
      <p:sp>
        <p:nvSpPr>
          <p:cNvPr id="31" name="Text Placeholder 15">
            <a:extLst>
              <a:ext uri="{FF2B5EF4-FFF2-40B4-BE49-F238E27FC236}">
                <a16:creationId xmlns:a16="http://schemas.microsoft.com/office/drawing/2014/main" id="{E5D65CF0-662D-4495-8FF4-88995D59964C}"/>
              </a:ext>
            </a:extLst>
          </p:cNvPr>
          <p:cNvSpPr>
            <a:spLocks noGrp="1"/>
          </p:cNvSpPr>
          <p:nvPr>
            <p:ph type="body" sz="quarter" idx="28" hasCustomPrompt="1"/>
          </p:nvPr>
        </p:nvSpPr>
        <p:spPr>
          <a:xfrm>
            <a:off x="4636435" y="914044"/>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pic>
        <p:nvPicPr>
          <p:cNvPr id="32" name="Picture 31">
            <a:extLst>
              <a:ext uri="{FF2B5EF4-FFF2-40B4-BE49-F238E27FC236}">
                <a16:creationId xmlns:a16="http://schemas.microsoft.com/office/drawing/2014/main" id="{CB357D76-5B83-4788-9668-D0F887A83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
        <p:nvSpPr>
          <p:cNvPr id="34" name="Slide Number Placeholder 33">
            <a:extLst>
              <a:ext uri="{FF2B5EF4-FFF2-40B4-BE49-F238E27FC236}">
                <a16:creationId xmlns:a16="http://schemas.microsoft.com/office/drawing/2014/main" id="{39C08914-2E2A-48E5-865D-79C159E4F5D4}"/>
              </a:ext>
            </a:extLst>
          </p:cNvPr>
          <p:cNvSpPr>
            <a:spLocks noGrp="1"/>
          </p:cNvSpPr>
          <p:nvPr>
            <p:ph type="sldNum" sz="quarter" idx="30"/>
          </p:nvPr>
        </p:nvSpPr>
        <p:spPr/>
        <p:txBody>
          <a:bodyPr/>
          <a:lstStyle/>
          <a:p>
            <a:fld id="{4F6D71FE-DAA3-4DF3-B18B-CAE69E16A3AE}" type="slidenum">
              <a:rPr lang="en-US" smtClean="0"/>
              <a:pPr/>
              <a:t>‹#›</a:t>
            </a:fld>
            <a:endParaRPr lang="en-US"/>
          </a:p>
        </p:txBody>
      </p:sp>
    </p:spTree>
    <p:extLst>
      <p:ext uri="{BB962C8B-B14F-4D97-AF65-F5344CB8AC3E}">
        <p14:creationId xmlns:p14="http://schemas.microsoft.com/office/powerpoint/2010/main" val="2823617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houd met foto 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D5A477-2C16-4739-A5C3-997E29B67F3B}"/>
              </a:ext>
            </a:extLst>
          </p:cNvPr>
          <p:cNvSpPr/>
          <p:nvPr userDrawn="1"/>
        </p:nvSpPr>
        <p:spPr>
          <a:xfrm>
            <a:off x="7629236" y="5828145"/>
            <a:ext cx="2235200" cy="1029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85B83D0-7CEB-4D2A-8D53-F0F6D1ACBEA4}"/>
              </a:ext>
            </a:extLst>
          </p:cNvPr>
          <p:cNvSpPr/>
          <p:nvPr userDrawn="1"/>
        </p:nvSpPr>
        <p:spPr>
          <a:xfrm>
            <a:off x="7634650" y="10719"/>
            <a:ext cx="4274691" cy="6381093"/>
          </a:xfrm>
          <a:custGeom>
            <a:avLst/>
            <a:gdLst>
              <a:gd name="connsiteX0" fmla="*/ 766356 w 4274691"/>
              <a:gd name="connsiteY0" fmla="*/ 0 h 6381093"/>
              <a:gd name="connsiteX1" fmla="*/ 4274691 w 4274691"/>
              <a:gd name="connsiteY1" fmla="*/ 0 h 6381093"/>
              <a:gd name="connsiteX2" fmla="*/ 4274691 w 4274691"/>
              <a:gd name="connsiteY2" fmla="*/ 743802 h 6381093"/>
              <a:gd name="connsiteX3" fmla="*/ 4273546 w 4274691"/>
              <a:gd name="connsiteY3" fmla="*/ 745408 h 6381093"/>
              <a:gd name="connsiteX4" fmla="*/ 4273546 w 4274691"/>
              <a:gd name="connsiteY4" fmla="*/ 4736591 h 6381093"/>
              <a:gd name="connsiteX5" fmla="*/ 2628289 w 4274691"/>
              <a:gd name="connsiteY5" fmla="*/ 6379688 h 6381093"/>
              <a:gd name="connsiteX6" fmla="*/ 754813 w 4274691"/>
              <a:gd name="connsiteY6" fmla="*/ 6379688 h 6381093"/>
              <a:gd name="connsiteX7" fmla="*/ 754813 w 4274691"/>
              <a:gd name="connsiteY7" fmla="*/ 6381093 h 6381093"/>
              <a:gd name="connsiteX8" fmla="*/ 0 w 4274691"/>
              <a:gd name="connsiteY8" fmla="*/ 6381093 h 6381093"/>
              <a:gd name="connsiteX9" fmla="*/ 0 w 4274691"/>
              <a:gd name="connsiteY9" fmla="*/ 766365 h 6381093"/>
              <a:gd name="connsiteX10" fmla="*/ 611917 w 4274691"/>
              <a:gd name="connsiteY10" fmla="*/ 15569 h 638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4691" h="6381093">
                <a:moveTo>
                  <a:pt x="766356" y="0"/>
                </a:moveTo>
                <a:lnTo>
                  <a:pt x="4274691" y="0"/>
                </a:lnTo>
                <a:lnTo>
                  <a:pt x="4274691" y="743802"/>
                </a:lnTo>
                <a:lnTo>
                  <a:pt x="4273546" y="745408"/>
                </a:lnTo>
                <a:lnTo>
                  <a:pt x="4273546" y="4736591"/>
                </a:lnTo>
                <a:cubicBezTo>
                  <a:pt x="4273546" y="5644049"/>
                  <a:pt x="3536940" y="6379688"/>
                  <a:pt x="2628289" y="6379688"/>
                </a:cubicBezTo>
                <a:lnTo>
                  <a:pt x="754813" y="6379688"/>
                </a:lnTo>
                <a:lnTo>
                  <a:pt x="754813" y="6381093"/>
                </a:lnTo>
                <a:lnTo>
                  <a:pt x="0" y="6381093"/>
                </a:lnTo>
                <a:lnTo>
                  <a:pt x="0" y="766365"/>
                </a:lnTo>
                <a:cubicBezTo>
                  <a:pt x="0" y="396020"/>
                  <a:pt x="262697" y="87030"/>
                  <a:pt x="611917" y="1556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87D41222-1B85-45CE-AE7D-FA467B0C629B}"/>
              </a:ext>
            </a:extLst>
          </p:cNvPr>
          <p:cNvSpPr/>
          <p:nvPr userDrawn="1"/>
        </p:nvSpPr>
        <p:spPr>
          <a:xfrm flipH="1">
            <a:off x="7704873" y="0"/>
            <a:ext cx="4499924" cy="6858000"/>
          </a:xfrm>
          <a:custGeom>
            <a:avLst/>
            <a:gdLst>
              <a:gd name="connsiteX0" fmla="*/ 215997 w 4499924"/>
              <a:gd name="connsiteY0" fmla="*/ 0 h 6858000"/>
              <a:gd name="connsiteX1" fmla="*/ 0 w 4499924"/>
              <a:gd name="connsiteY1" fmla="*/ 0 h 6858000"/>
              <a:gd name="connsiteX2" fmla="*/ 0 w 4499924"/>
              <a:gd name="connsiteY2" fmla="*/ 18288 h 6858000"/>
              <a:gd name="connsiteX3" fmla="*/ 0 w 4499924"/>
              <a:gd name="connsiteY3" fmla="*/ 926432 h 6858000"/>
              <a:gd name="connsiteX4" fmla="*/ 0 w 4499924"/>
              <a:gd name="connsiteY4" fmla="*/ 6858000 h 6858000"/>
              <a:gd name="connsiteX5" fmla="*/ 3696361 w 4499924"/>
              <a:gd name="connsiteY5" fmla="*/ 6858000 h 6858000"/>
              <a:gd name="connsiteX6" fmla="*/ 3735875 w 4499924"/>
              <a:gd name="connsiteY6" fmla="*/ 6858000 h 6858000"/>
              <a:gd name="connsiteX7" fmla="*/ 4499924 w 4499924"/>
              <a:gd name="connsiteY7" fmla="*/ 6858000 h 6858000"/>
              <a:gd name="connsiteX8" fmla="*/ 4499924 w 4499924"/>
              <a:gd name="connsiteY8" fmla="*/ 6381093 h 6858000"/>
              <a:gd name="connsiteX9" fmla="*/ 3735875 w 4499924"/>
              <a:gd name="connsiteY9" fmla="*/ 6381093 h 6858000"/>
              <a:gd name="connsiteX10" fmla="*/ 3735875 w 4499924"/>
              <a:gd name="connsiteY10" fmla="*/ 6379688 h 6858000"/>
              <a:gd name="connsiteX11" fmla="*/ 1862399 w 4499924"/>
              <a:gd name="connsiteY11" fmla="*/ 6379688 h 6858000"/>
              <a:gd name="connsiteX12" fmla="*/ 217142 w 4499924"/>
              <a:gd name="connsiteY12" fmla="*/ 4736591 h 6858000"/>
              <a:gd name="connsiteX13" fmla="*/ 217142 w 4499924"/>
              <a:gd name="connsiteY13" fmla="*/ 745408 h 6858000"/>
              <a:gd name="connsiteX14" fmla="*/ 215997 w 4499924"/>
              <a:gd name="connsiteY14" fmla="*/ 7438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9924" h="6858000">
                <a:moveTo>
                  <a:pt x="215997" y="0"/>
                </a:moveTo>
                <a:lnTo>
                  <a:pt x="0" y="0"/>
                </a:lnTo>
                <a:lnTo>
                  <a:pt x="0" y="18288"/>
                </a:lnTo>
                <a:lnTo>
                  <a:pt x="0" y="926432"/>
                </a:lnTo>
                <a:lnTo>
                  <a:pt x="0" y="6858000"/>
                </a:lnTo>
                <a:lnTo>
                  <a:pt x="3696361" y="6858000"/>
                </a:lnTo>
                <a:lnTo>
                  <a:pt x="3735875" y="6858000"/>
                </a:lnTo>
                <a:lnTo>
                  <a:pt x="4499924" y="6858000"/>
                </a:lnTo>
                <a:lnTo>
                  <a:pt x="4499924" y="6381093"/>
                </a:lnTo>
                <a:lnTo>
                  <a:pt x="3735875" y="6381093"/>
                </a:lnTo>
                <a:lnTo>
                  <a:pt x="3735875" y="6379688"/>
                </a:lnTo>
                <a:lnTo>
                  <a:pt x="1862399" y="6379688"/>
                </a:lnTo>
                <a:cubicBezTo>
                  <a:pt x="953748" y="6379688"/>
                  <a:pt x="217142" y="5644049"/>
                  <a:pt x="217142" y="4736591"/>
                </a:cubicBezTo>
                <a:lnTo>
                  <a:pt x="217142" y="745408"/>
                </a:lnTo>
                <a:lnTo>
                  <a:pt x="215997" y="743802"/>
                </a:ln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4" name="Picture Placeholder 23">
            <a:extLst>
              <a:ext uri="{FF2B5EF4-FFF2-40B4-BE49-F238E27FC236}">
                <a16:creationId xmlns:a16="http://schemas.microsoft.com/office/drawing/2014/main" id="{62F83D28-760F-4075-A67B-6E708D2C9551}"/>
              </a:ext>
            </a:extLst>
          </p:cNvPr>
          <p:cNvSpPr>
            <a:spLocks noGrp="1"/>
          </p:cNvSpPr>
          <p:nvPr>
            <p:ph type="pic" sz="quarter" idx="27"/>
          </p:nvPr>
        </p:nvSpPr>
        <p:spPr>
          <a:xfrm>
            <a:off x="7714109" y="1"/>
            <a:ext cx="4274691" cy="6381093"/>
          </a:xfrm>
          <a:custGeom>
            <a:avLst/>
            <a:gdLst>
              <a:gd name="connsiteX0" fmla="*/ 766356 w 4274691"/>
              <a:gd name="connsiteY0" fmla="*/ 0 h 6381093"/>
              <a:gd name="connsiteX1" fmla="*/ 4274691 w 4274691"/>
              <a:gd name="connsiteY1" fmla="*/ 0 h 6381093"/>
              <a:gd name="connsiteX2" fmla="*/ 4274691 w 4274691"/>
              <a:gd name="connsiteY2" fmla="*/ 743802 h 6381093"/>
              <a:gd name="connsiteX3" fmla="*/ 4273546 w 4274691"/>
              <a:gd name="connsiteY3" fmla="*/ 745408 h 6381093"/>
              <a:gd name="connsiteX4" fmla="*/ 4273546 w 4274691"/>
              <a:gd name="connsiteY4" fmla="*/ 4736591 h 6381093"/>
              <a:gd name="connsiteX5" fmla="*/ 2628289 w 4274691"/>
              <a:gd name="connsiteY5" fmla="*/ 6379688 h 6381093"/>
              <a:gd name="connsiteX6" fmla="*/ 754813 w 4274691"/>
              <a:gd name="connsiteY6" fmla="*/ 6379688 h 6381093"/>
              <a:gd name="connsiteX7" fmla="*/ 754813 w 4274691"/>
              <a:gd name="connsiteY7" fmla="*/ 6381093 h 6381093"/>
              <a:gd name="connsiteX8" fmla="*/ 0 w 4274691"/>
              <a:gd name="connsiteY8" fmla="*/ 6381093 h 6381093"/>
              <a:gd name="connsiteX9" fmla="*/ 0 w 4274691"/>
              <a:gd name="connsiteY9" fmla="*/ 766365 h 6381093"/>
              <a:gd name="connsiteX10" fmla="*/ 611917 w 4274691"/>
              <a:gd name="connsiteY10" fmla="*/ 15569 h 638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4691" h="6381093">
                <a:moveTo>
                  <a:pt x="766356" y="0"/>
                </a:moveTo>
                <a:lnTo>
                  <a:pt x="4274691" y="0"/>
                </a:lnTo>
                <a:lnTo>
                  <a:pt x="4274691" y="743802"/>
                </a:lnTo>
                <a:lnTo>
                  <a:pt x="4273546" y="745408"/>
                </a:lnTo>
                <a:lnTo>
                  <a:pt x="4273546" y="4736591"/>
                </a:lnTo>
                <a:cubicBezTo>
                  <a:pt x="4273546" y="5644049"/>
                  <a:pt x="3536940" y="6379688"/>
                  <a:pt x="2628289" y="6379688"/>
                </a:cubicBezTo>
                <a:lnTo>
                  <a:pt x="754813" y="6379688"/>
                </a:lnTo>
                <a:lnTo>
                  <a:pt x="754813" y="6381093"/>
                </a:lnTo>
                <a:lnTo>
                  <a:pt x="0" y="6381093"/>
                </a:lnTo>
                <a:lnTo>
                  <a:pt x="0" y="766365"/>
                </a:lnTo>
                <a:cubicBezTo>
                  <a:pt x="0" y="396020"/>
                  <a:pt x="262697" y="87030"/>
                  <a:pt x="611917" y="15569"/>
                </a:cubicBezTo>
                <a:close/>
              </a:path>
            </a:pathLst>
          </a:custGeom>
          <a:gradFill>
            <a:gsLst>
              <a:gs pos="0">
                <a:schemeClr val="accent2"/>
              </a:gs>
              <a:gs pos="100000">
                <a:schemeClr val="accent3"/>
              </a:gs>
            </a:gsLst>
            <a:lin ang="18900000" scaled="1"/>
          </a:gradFill>
          <a:ln>
            <a:noFill/>
          </a:ln>
        </p:spPr>
        <p:txBody>
          <a:bodyPr wrap="square">
            <a:noAutofit/>
          </a:bodyPr>
          <a:lstStyle>
            <a:lvl1pPr marL="0" indent="0" algn="ctr">
              <a:buNone/>
              <a:defRPr sz="1400"/>
            </a:lvl1pPr>
          </a:lstStyle>
          <a:p>
            <a:r>
              <a:rPr lang="nl-NL"/>
              <a:t>Klik op het pictogram als u een afbeelding wilt toevoegen</a:t>
            </a:r>
            <a:endParaRPr lang="en-US"/>
          </a:p>
        </p:txBody>
      </p:sp>
      <p:sp>
        <p:nvSpPr>
          <p:cNvPr id="13" name="Tijdelijke aanduiding voor tekst 5">
            <a:extLst>
              <a:ext uri="{FF2B5EF4-FFF2-40B4-BE49-F238E27FC236}">
                <a16:creationId xmlns:a16="http://schemas.microsoft.com/office/drawing/2014/main" id="{64EF5789-713C-FE46-98C3-93B3544C16F6}"/>
              </a:ext>
            </a:extLst>
          </p:cNvPr>
          <p:cNvSpPr>
            <a:spLocks noGrp="1"/>
          </p:cNvSpPr>
          <p:nvPr>
            <p:ph type="body" sz="quarter" idx="15" hasCustomPrompt="1"/>
          </p:nvPr>
        </p:nvSpPr>
        <p:spPr>
          <a:xfrm>
            <a:off x="2189407" y="6345632"/>
            <a:ext cx="3906593" cy="401158"/>
          </a:xfrm>
        </p:spPr>
        <p:txBody>
          <a:bodyPr>
            <a:normAutofit/>
          </a:bodyPr>
          <a:lstStyle>
            <a:lvl1pPr marL="0" indent="0">
              <a:buNone/>
              <a:defRPr sz="1050">
                <a:solidFill>
                  <a:srgbClr val="000000"/>
                </a:solidFill>
              </a:defRPr>
            </a:lvl1pPr>
          </a:lstStyle>
          <a:p>
            <a:r>
              <a:rPr lang="nl-NL"/>
              <a:t>*voetnoot</a:t>
            </a:r>
          </a:p>
        </p:txBody>
      </p:sp>
      <p:sp>
        <p:nvSpPr>
          <p:cNvPr id="14" name="Text Placeholder 15">
            <a:extLst>
              <a:ext uri="{FF2B5EF4-FFF2-40B4-BE49-F238E27FC236}">
                <a16:creationId xmlns:a16="http://schemas.microsoft.com/office/drawing/2014/main" id="{000C0418-82AB-4E4F-B6AE-225195FCAD95}"/>
              </a:ext>
            </a:extLst>
          </p:cNvPr>
          <p:cNvSpPr>
            <a:spLocks noGrp="1"/>
          </p:cNvSpPr>
          <p:nvPr>
            <p:ph type="body" sz="quarter" idx="22" hasCustomPrompt="1"/>
          </p:nvPr>
        </p:nvSpPr>
        <p:spPr>
          <a:xfrm>
            <a:off x="838201" y="673412"/>
            <a:ext cx="6464968"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4" name="Title 3">
            <a:extLst>
              <a:ext uri="{FF2B5EF4-FFF2-40B4-BE49-F238E27FC236}">
                <a16:creationId xmlns:a16="http://schemas.microsoft.com/office/drawing/2014/main" id="{58888A1A-D45D-4912-B730-6ECE5E56E8D6}"/>
              </a:ext>
            </a:extLst>
          </p:cNvPr>
          <p:cNvSpPr>
            <a:spLocks noGrp="1"/>
          </p:cNvSpPr>
          <p:nvPr>
            <p:ph type="title"/>
          </p:nvPr>
        </p:nvSpPr>
        <p:spPr>
          <a:xfrm>
            <a:off x="838201" y="48443"/>
            <a:ext cx="6464968" cy="591713"/>
          </a:xfrm>
        </p:spPr>
        <p:txBody>
          <a:bodyPr>
            <a:noAutofit/>
          </a:bodyPr>
          <a:lstStyle/>
          <a:p>
            <a:r>
              <a:rPr lang="nl-NL"/>
              <a:t>Klik om stijl te bewerken</a:t>
            </a:r>
            <a:endParaRPr lang="en-US"/>
          </a:p>
        </p:txBody>
      </p:sp>
      <p:sp>
        <p:nvSpPr>
          <p:cNvPr id="18" name="Content Placeholder 16">
            <a:extLst>
              <a:ext uri="{FF2B5EF4-FFF2-40B4-BE49-F238E27FC236}">
                <a16:creationId xmlns:a16="http://schemas.microsoft.com/office/drawing/2014/main" id="{EA8A6DAA-8189-4892-BEBB-17DFE99B7EED}"/>
              </a:ext>
            </a:extLst>
          </p:cNvPr>
          <p:cNvSpPr>
            <a:spLocks noGrp="1"/>
          </p:cNvSpPr>
          <p:nvPr>
            <p:ph sz="quarter" idx="24"/>
          </p:nvPr>
        </p:nvSpPr>
        <p:spPr>
          <a:xfrm>
            <a:off x="838200" y="1479550"/>
            <a:ext cx="6255327" cy="4514850"/>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3" name="Slide Number Placeholder 22">
            <a:extLst>
              <a:ext uri="{FF2B5EF4-FFF2-40B4-BE49-F238E27FC236}">
                <a16:creationId xmlns:a16="http://schemas.microsoft.com/office/drawing/2014/main" id="{843DD2CE-67DC-45B9-AE45-CD88727B50A9}"/>
              </a:ext>
            </a:extLst>
          </p:cNvPr>
          <p:cNvSpPr>
            <a:spLocks noGrp="1"/>
          </p:cNvSpPr>
          <p:nvPr>
            <p:ph type="sldNum" sz="quarter" idx="26"/>
          </p:nvPr>
        </p:nvSpPr>
        <p:spPr/>
        <p:txBody>
          <a:bodyPr/>
          <a:lstStyle/>
          <a:p>
            <a:fld id="{4F6D71FE-DAA3-4DF3-B18B-CAE69E16A3AE}" type="slidenum">
              <a:rPr lang="en-US" smtClean="0"/>
              <a:pPr/>
              <a:t>‹#›</a:t>
            </a:fld>
            <a:endParaRPr lang="en-US"/>
          </a:p>
        </p:txBody>
      </p:sp>
    </p:spTree>
    <p:extLst>
      <p:ext uri="{BB962C8B-B14F-4D97-AF65-F5344CB8AC3E}">
        <p14:creationId xmlns:p14="http://schemas.microsoft.com/office/powerpoint/2010/main" val="1099681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houd met foto 6">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55439E7-DB99-4EF9-9491-5312DE57F38A}"/>
              </a:ext>
            </a:extLst>
          </p:cNvPr>
          <p:cNvSpPr/>
          <p:nvPr userDrawn="1"/>
        </p:nvSpPr>
        <p:spPr>
          <a:xfrm>
            <a:off x="0" y="0"/>
            <a:ext cx="5253663" cy="6858000"/>
          </a:xfrm>
          <a:custGeom>
            <a:avLst/>
            <a:gdLst>
              <a:gd name="connsiteX0" fmla="*/ 0 w 5253663"/>
              <a:gd name="connsiteY0" fmla="*/ 0 h 6858000"/>
              <a:gd name="connsiteX1" fmla="*/ 1046538 w 5253663"/>
              <a:gd name="connsiteY1" fmla="*/ 0 h 6858000"/>
              <a:gd name="connsiteX2" fmla="*/ 2170545 w 5253663"/>
              <a:gd name="connsiteY2" fmla="*/ 0 h 6858000"/>
              <a:gd name="connsiteX3" fmla="*/ 5253663 w 5253663"/>
              <a:gd name="connsiteY3" fmla="*/ 0 h 6858000"/>
              <a:gd name="connsiteX4" fmla="*/ 5081961 w 5253663"/>
              <a:gd name="connsiteY4" fmla="*/ 30663 h 6858000"/>
              <a:gd name="connsiteX5" fmla="*/ 2192943 w 5253663"/>
              <a:gd name="connsiteY5" fmla="*/ 2745649 h 6858000"/>
              <a:gd name="connsiteX6" fmla="*/ 2170545 w 5253663"/>
              <a:gd name="connsiteY6" fmla="*/ 2845578 h 6858000"/>
              <a:gd name="connsiteX7" fmla="*/ 2170545 w 5253663"/>
              <a:gd name="connsiteY7" fmla="*/ 4635419 h 6858000"/>
              <a:gd name="connsiteX8" fmla="*/ 2211857 w 5253663"/>
              <a:gd name="connsiteY8" fmla="*/ 4793969 h 6858000"/>
              <a:gd name="connsiteX9" fmla="*/ 3438337 w 5253663"/>
              <a:gd name="connsiteY9" fmla="*/ 6654711 h 6858000"/>
              <a:gd name="connsiteX10" fmla="*/ 3710192 w 5253663"/>
              <a:gd name="connsiteY10" fmla="*/ 6858000 h 6858000"/>
              <a:gd name="connsiteX11" fmla="*/ 2170545 w 5253663"/>
              <a:gd name="connsiteY11" fmla="*/ 6858000 h 6858000"/>
              <a:gd name="connsiteX12" fmla="*/ 1046538 w 5253663"/>
              <a:gd name="connsiteY12" fmla="*/ 6858000 h 6858000"/>
              <a:gd name="connsiteX13" fmla="*/ 0 w 52536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3663" h="6858000">
                <a:moveTo>
                  <a:pt x="0" y="0"/>
                </a:moveTo>
                <a:lnTo>
                  <a:pt x="1046538" y="0"/>
                </a:lnTo>
                <a:lnTo>
                  <a:pt x="2170545" y="0"/>
                </a:lnTo>
                <a:lnTo>
                  <a:pt x="5253663" y="0"/>
                </a:lnTo>
                <a:lnTo>
                  <a:pt x="5081961" y="30663"/>
                </a:lnTo>
                <a:cubicBezTo>
                  <a:pt x="3681596" y="317219"/>
                  <a:pt x="2563135" y="1377670"/>
                  <a:pt x="2192943" y="2745649"/>
                </a:cubicBezTo>
                <a:lnTo>
                  <a:pt x="2170545" y="2845578"/>
                </a:lnTo>
                <a:lnTo>
                  <a:pt x="2170545" y="4635419"/>
                </a:lnTo>
                <a:lnTo>
                  <a:pt x="2211857" y="4793969"/>
                </a:lnTo>
                <a:cubicBezTo>
                  <a:pt x="2426575" y="5532505"/>
                  <a:pt x="2860422" y="6177773"/>
                  <a:pt x="3438337" y="6654711"/>
                </a:cubicBezTo>
                <a:lnTo>
                  <a:pt x="3710192" y="6858000"/>
                </a:lnTo>
                <a:lnTo>
                  <a:pt x="2170545" y="6858000"/>
                </a:lnTo>
                <a:lnTo>
                  <a:pt x="1046538" y="6858000"/>
                </a:lnTo>
                <a:lnTo>
                  <a:pt x="0" y="6858000"/>
                </a:ln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jdelijke aanduiding voor tekst 9">
            <a:extLst>
              <a:ext uri="{FF2B5EF4-FFF2-40B4-BE49-F238E27FC236}">
                <a16:creationId xmlns:a16="http://schemas.microsoft.com/office/drawing/2014/main" id="{BF923C36-23D5-8744-8E6C-D9C9E4FAA102}"/>
              </a:ext>
            </a:extLst>
          </p:cNvPr>
          <p:cNvSpPr>
            <a:spLocks noGrp="1"/>
          </p:cNvSpPr>
          <p:nvPr>
            <p:ph type="body" sz="quarter" idx="18" hasCustomPrompt="1"/>
          </p:nvPr>
        </p:nvSpPr>
        <p:spPr>
          <a:xfrm>
            <a:off x="913795" y="267770"/>
            <a:ext cx="1971675" cy="1815101"/>
          </a:xfrm>
        </p:spPr>
        <p:txBody>
          <a:bodyPr anchor="ctr">
            <a:noAutofit/>
          </a:bodyPr>
          <a:lstStyle>
            <a:lvl1pPr marL="0" indent="0" algn="ctr">
              <a:buNone/>
              <a:defRPr sz="1200">
                <a:solidFill>
                  <a:schemeClr val="bg1"/>
                </a:solidFill>
              </a:defRPr>
            </a:lvl1pPr>
          </a:lstStyle>
          <a:p>
            <a:r>
              <a:rPr lang="nl-NL"/>
              <a:t>Belangrijkste conclusie.</a:t>
            </a:r>
          </a:p>
        </p:txBody>
      </p:sp>
      <p:sp>
        <p:nvSpPr>
          <p:cNvPr id="15" name="Tijdelijke aanduiding voor tekst 5">
            <a:extLst>
              <a:ext uri="{FF2B5EF4-FFF2-40B4-BE49-F238E27FC236}">
                <a16:creationId xmlns:a16="http://schemas.microsoft.com/office/drawing/2014/main" id="{0D17F901-6EAD-DA4B-BD18-BD753219FF53}"/>
              </a:ext>
            </a:extLst>
          </p:cNvPr>
          <p:cNvSpPr>
            <a:spLocks noGrp="1"/>
          </p:cNvSpPr>
          <p:nvPr>
            <p:ph type="body" sz="quarter" idx="19" hasCustomPrompt="1"/>
          </p:nvPr>
        </p:nvSpPr>
        <p:spPr>
          <a:xfrm>
            <a:off x="4636435" y="6345632"/>
            <a:ext cx="6717365" cy="401158"/>
          </a:xfrm>
        </p:spPr>
        <p:txBody>
          <a:bodyPr>
            <a:normAutofit/>
          </a:bodyPr>
          <a:lstStyle>
            <a:lvl1pPr marL="0" indent="0">
              <a:buNone/>
              <a:defRPr sz="1050">
                <a:solidFill>
                  <a:srgbClr val="000000"/>
                </a:solidFill>
              </a:defRPr>
            </a:lvl1pPr>
          </a:lstStyle>
          <a:p>
            <a:r>
              <a:rPr lang="nl-NL"/>
              <a:t>*voetnoot</a:t>
            </a:r>
          </a:p>
        </p:txBody>
      </p:sp>
      <p:sp>
        <p:nvSpPr>
          <p:cNvPr id="27" name="Content Placeholder 5">
            <a:extLst>
              <a:ext uri="{FF2B5EF4-FFF2-40B4-BE49-F238E27FC236}">
                <a16:creationId xmlns:a16="http://schemas.microsoft.com/office/drawing/2014/main" id="{C70E811B-5456-427B-BAE5-9747E00064F0}"/>
              </a:ext>
            </a:extLst>
          </p:cNvPr>
          <p:cNvSpPr>
            <a:spLocks noGrp="1"/>
          </p:cNvSpPr>
          <p:nvPr>
            <p:ph sz="quarter" idx="25"/>
          </p:nvPr>
        </p:nvSpPr>
        <p:spPr>
          <a:xfrm>
            <a:off x="4636435" y="1717203"/>
            <a:ext cx="3500437" cy="2105025"/>
          </a:xfr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8" name="Content Placeholder 5">
            <a:extLst>
              <a:ext uri="{FF2B5EF4-FFF2-40B4-BE49-F238E27FC236}">
                <a16:creationId xmlns:a16="http://schemas.microsoft.com/office/drawing/2014/main" id="{A6BA5E62-9389-43B3-8581-05A14DB2B764}"/>
              </a:ext>
            </a:extLst>
          </p:cNvPr>
          <p:cNvSpPr>
            <a:spLocks noGrp="1"/>
          </p:cNvSpPr>
          <p:nvPr>
            <p:ph sz="quarter" idx="26"/>
          </p:nvPr>
        </p:nvSpPr>
        <p:spPr>
          <a:xfrm>
            <a:off x="4636435" y="4151733"/>
            <a:ext cx="3500437" cy="2105025"/>
          </a:xfr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9" name="Content Placeholder 5">
            <a:extLst>
              <a:ext uri="{FF2B5EF4-FFF2-40B4-BE49-F238E27FC236}">
                <a16:creationId xmlns:a16="http://schemas.microsoft.com/office/drawing/2014/main" id="{61CCDC36-0FDA-4F3F-BE3A-23B3992BFAD5}"/>
              </a:ext>
            </a:extLst>
          </p:cNvPr>
          <p:cNvSpPr>
            <a:spLocks noGrp="1"/>
          </p:cNvSpPr>
          <p:nvPr>
            <p:ph sz="quarter" idx="27"/>
          </p:nvPr>
        </p:nvSpPr>
        <p:spPr>
          <a:xfrm>
            <a:off x="8423232" y="1717203"/>
            <a:ext cx="3500437" cy="4539555"/>
          </a:xfr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0" name="Title 6">
            <a:extLst>
              <a:ext uri="{FF2B5EF4-FFF2-40B4-BE49-F238E27FC236}">
                <a16:creationId xmlns:a16="http://schemas.microsoft.com/office/drawing/2014/main" id="{F9F7ACDA-F570-40A2-B407-CFA16558A2E5}"/>
              </a:ext>
            </a:extLst>
          </p:cNvPr>
          <p:cNvSpPr>
            <a:spLocks noGrp="1"/>
          </p:cNvSpPr>
          <p:nvPr>
            <p:ph type="title"/>
          </p:nvPr>
        </p:nvSpPr>
        <p:spPr>
          <a:xfrm>
            <a:off x="4636435" y="289075"/>
            <a:ext cx="5828815" cy="591713"/>
          </a:xfrm>
        </p:spPr>
        <p:txBody>
          <a:bodyPr/>
          <a:lstStyle/>
          <a:p>
            <a:r>
              <a:rPr lang="nl-NL"/>
              <a:t>Klik om stijl te bewerken</a:t>
            </a:r>
            <a:endParaRPr lang="en-US"/>
          </a:p>
        </p:txBody>
      </p:sp>
      <p:sp>
        <p:nvSpPr>
          <p:cNvPr id="31" name="Text Placeholder 15">
            <a:extLst>
              <a:ext uri="{FF2B5EF4-FFF2-40B4-BE49-F238E27FC236}">
                <a16:creationId xmlns:a16="http://schemas.microsoft.com/office/drawing/2014/main" id="{E5D65CF0-662D-4495-8FF4-88995D59964C}"/>
              </a:ext>
            </a:extLst>
          </p:cNvPr>
          <p:cNvSpPr>
            <a:spLocks noGrp="1"/>
          </p:cNvSpPr>
          <p:nvPr>
            <p:ph type="body" sz="quarter" idx="28" hasCustomPrompt="1"/>
          </p:nvPr>
        </p:nvSpPr>
        <p:spPr>
          <a:xfrm>
            <a:off x="4636435" y="914044"/>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pic>
        <p:nvPicPr>
          <p:cNvPr id="32" name="Picture 31">
            <a:extLst>
              <a:ext uri="{FF2B5EF4-FFF2-40B4-BE49-F238E27FC236}">
                <a16:creationId xmlns:a16="http://schemas.microsoft.com/office/drawing/2014/main" id="{CB357D76-5B83-4788-9668-D0F887A83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
        <p:nvSpPr>
          <p:cNvPr id="34" name="Slide Number Placeholder 33">
            <a:extLst>
              <a:ext uri="{FF2B5EF4-FFF2-40B4-BE49-F238E27FC236}">
                <a16:creationId xmlns:a16="http://schemas.microsoft.com/office/drawing/2014/main" id="{39C08914-2E2A-48E5-865D-79C159E4F5D4}"/>
              </a:ext>
            </a:extLst>
          </p:cNvPr>
          <p:cNvSpPr>
            <a:spLocks noGrp="1"/>
          </p:cNvSpPr>
          <p:nvPr>
            <p:ph type="sldNum" sz="quarter" idx="30"/>
          </p:nvPr>
        </p:nvSpPr>
        <p:spPr/>
        <p:txBody>
          <a:bodyPr/>
          <a:lstStyle/>
          <a:p>
            <a:fld id="{4F6D71FE-DAA3-4DF3-B18B-CAE69E16A3AE}" type="slidenum">
              <a:rPr lang="en-US" smtClean="0"/>
              <a:pPr/>
              <a:t>‹#›</a:t>
            </a:fld>
            <a:endParaRPr lang="en-US"/>
          </a:p>
        </p:txBody>
      </p:sp>
      <p:sp>
        <p:nvSpPr>
          <p:cNvPr id="5" name="Picture Placeholder 4">
            <a:extLst>
              <a:ext uri="{FF2B5EF4-FFF2-40B4-BE49-F238E27FC236}">
                <a16:creationId xmlns:a16="http://schemas.microsoft.com/office/drawing/2014/main" id="{296BBC5C-0C77-41BD-87F0-D475546D5E21}"/>
              </a:ext>
            </a:extLst>
          </p:cNvPr>
          <p:cNvSpPr>
            <a:spLocks noGrp="1"/>
          </p:cNvSpPr>
          <p:nvPr>
            <p:ph type="pic" sz="quarter" idx="31"/>
          </p:nvPr>
        </p:nvSpPr>
        <p:spPr>
          <a:xfrm>
            <a:off x="819878" y="2216546"/>
            <a:ext cx="3096491" cy="3870373"/>
          </a:xfrm>
          <a:prstGeom prst="roundRect">
            <a:avLst/>
          </a:prstGeom>
          <a:gradFill flip="none" rotWithShape="1">
            <a:gsLst>
              <a:gs pos="0">
                <a:schemeClr val="accent3"/>
              </a:gs>
              <a:gs pos="100000">
                <a:schemeClr val="accent3"/>
              </a:gs>
            </a:gsLst>
            <a:lin ang="18900000" scaled="1"/>
            <a:tileRect/>
          </a:gradFill>
        </p:spPr>
        <p:txBody>
          <a:bodyPr>
            <a:normAutofit/>
          </a:bodyPr>
          <a:lstStyle>
            <a:lvl1pPr marL="0" indent="0" algn="ctr">
              <a:buNone/>
              <a:defRPr sz="1400">
                <a:solidFill>
                  <a:schemeClr val="bg1"/>
                </a:solidFill>
              </a:defRPr>
            </a:lvl1pPr>
          </a:lstStyle>
          <a:p>
            <a:r>
              <a:rPr lang="nl-NL"/>
              <a:t>Klik op het pictogram als u een afbeelding wilt toevoegen</a:t>
            </a:r>
            <a:endParaRPr lang="en-US"/>
          </a:p>
        </p:txBody>
      </p:sp>
    </p:spTree>
    <p:extLst>
      <p:ext uri="{BB962C8B-B14F-4D97-AF65-F5344CB8AC3E}">
        <p14:creationId xmlns:p14="http://schemas.microsoft.com/office/powerpoint/2010/main" val="196645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pening 4">
    <p:bg>
      <p:bgPr>
        <a:solidFill>
          <a:schemeClr val="accent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EE0871E-175E-415D-843C-4FBCB34EFB3C}"/>
              </a:ext>
            </a:extLst>
          </p:cNvPr>
          <p:cNvSpPr/>
          <p:nvPr userDrawn="1"/>
        </p:nvSpPr>
        <p:spPr>
          <a:xfrm>
            <a:off x="0" y="0"/>
            <a:ext cx="12202632" cy="6858000"/>
          </a:xfrm>
          <a:custGeom>
            <a:avLst/>
            <a:gdLst>
              <a:gd name="connsiteX0" fmla="*/ 0 w 12202632"/>
              <a:gd name="connsiteY0" fmla="*/ 0 h 6858000"/>
              <a:gd name="connsiteX1" fmla="*/ 248601 w 12202632"/>
              <a:gd name="connsiteY1" fmla="*/ 0 h 6858000"/>
              <a:gd name="connsiteX2" fmla="*/ 311575 w 12202632"/>
              <a:gd name="connsiteY2" fmla="*/ 220538 h 6858000"/>
              <a:gd name="connsiteX3" fmla="*/ 12202632 w 12202632"/>
              <a:gd name="connsiteY3" fmla="*/ 4199911 h 6858000"/>
              <a:gd name="connsiteX4" fmla="*/ 12191954 w 12202632"/>
              <a:gd name="connsiteY4" fmla="*/ 5399868 h 6858000"/>
              <a:gd name="connsiteX5" fmla="*/ 12192000 w 12202632"/>
              <a:gd name="connsiteY5" fmla="*/ 5399868 h 6858000"/>
              <a:gd name="connsiteX6" fmla="*/ 12192000 w 12202632"/>
              <a:gd name="connsiteY6" fmla="*/ 6858000 h 6858000"/>
              <a:gd name="connsiteX7" fmla="*/ 0 w 12202632"/>
              <a:gd name="connsiteY7" fmla="*/ 6858000 h 6858000"/>
              <a:gd name="connsiteX8" fmla="*/ 0 w 12202632"/>
              <a:gd name="connsiteY8" fmla="*/ 53998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2632" h="6858000">
                <a:moveTo>
                  <a:pt x="0" y="0"/>
                </a:moveTo>
                <a:lnTo>
                  <a:pt x="248601" y="0"/>
                </a:lnTo>
                <a:lnTo>
                  <a:pt x="311575" y="220538"/>
                </a:lnTo>
                <a:cubicBezTo>
                  <a:pt x="2079483" y="6069031"/>
                  <a:pt x="7475811" y="4197576"/>
                  <a:pt x="12202632" y="4199911"/>
                </a:cubicBezTo>
                <a:cubicBezTo>
                  <a:pt x="12199073" y="4599897"/>
                  <a:pt x="12195513" y="4999882"/>
                  <a:pt x="12191954" y="5399868"/>
                </a:cubicBezTo>
                <a:lnTo>
                  <a:pt x="12192000" y="5399868"/>
                </a:lnTo>
                <a:lnTo>
                  <a:pt x="12192000" y="6858000"/>
                </a:lnTo>
                <a:lnTo>
                  <a:pt x="0" y="6858000"/>
                </a:lnTo>
                <a:lnTo>
                  <a:pt x="0" y="5399868"/>
                </a:lnTo>
                <a:close/>
              </a:path>
            </a:pathLst>
          </a:custGeom>
          <a:gradFill>
            <a:gsLst>
              <a:gs pos="0">
                <a:schemeClr val="accent2"/>
              </a:gs>
              <a:gs pos="100000">
                <a:schemeClr val="accent1">
                  <a:alpha val="9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a:extLst>
              <a:ext uri="{FF2B5EF4-FFF2-40B4-BE49-F238E27FC236}">
                <a16:creationId xmlns:a16="http://schemas.microsoft.com/office/drawing/2014/main" id="{271D3620-9BE6-4DBE-8B96-F9D28B5767AD}"/>
              </a:ext>
            </a:extLst>
          </p:cNvPr>
          <p:cNvSpPr>
            <a:spLocks noGrp="1"/>
          </p:cNvSpPr>
          <p:nvPr>
            <p:ph type="ctrTitle"/>
          </p:nvPr>
        </p:nvSpPr>
        <p:spPr>
          <a:xfrm>
            <a:off x="4077310" y="507157"/>
            <a:ext cx="7363252" cy="1973223"/>
          </a:xfrm>
        </p:spPr>
        <p:txBody>
          <a:bodyPr anchor="b">
            <a:noAutofit/>
          </a:bodyPr>
          <a:lstStyle>
            <a:lvl1pPr algn="r">
              <a:defRPr sz="4000">
                <a:solidFill>
                  <a:schemeClr val="bg1"/>
                </a:solidFill>
              </a:defRPr>
            </a:lvl1pPr>
          </a:lstStyle>
          <a:p>
            <a:r>
              <a:rPr lang="nl-NL"/>
              <a:t>Klik om stijl te bewerken</a:t>
            </a:r>
            <a:endParaRPr lang="en-US"/>
          </a:p>
        </p:txBody>
      </p:sp>
      <p:sp>
        <p:nvSpPr>
          <p:cNvPr id="13" name="Subtitle 2">
            <a:extLst>
              <a:ext uri="{FF2B5EF4-FFF2-40B4-BE49-F238E27FC236}">
                <a16:creationId xmlns:a16="http://schemas.microsoft.com/office/drawing/2014/main" id="{5B283357-0FD5-4F81-A6A5-38E15AB29566}"/>
              </a:ext>
            </a:extLst>
          </p:cNvPr>
          <p:cNvSpPr>
            <a:spLocks noGrp="1"/>
          </p:cNvSpPr>
          <p:nvPr>
            <p:ph type="subTitle" idx="1"/>
          </p:nvPr>
        </p:nvSpPr>
        <p:spPr>
          <a:xfrm>
            <a:off x="4077310" y="2566277"/>
            <a:ext cx="7363252" cy="1725446"/>
          </a:xfrm>
        </p:spPr>
        <p:txBody>
          <a:bodyPr>
            <a:noAutofit/>
          </a:bodyPr>
          <a:lstStyle>
            <a:lvl1pPr marL="0" indent="0" algn="r">
              <a:buNone/>
              <a:defRPr sz="2000">
                <a:solidFill>
                  <a:schemeClr val="bg1">
                    <a:alpha val="76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15" name="Text Placeholder 24">
            <a:extLst>
              <a:ext uri="{FF2B5EF4-FFF2-40B4-BE49-F238E27FC236}">
                <a16:creationId xmlns:a16="http://schemas.microsoft.com/office/drawing/2014/main" id="{4583DCFE-BC17-4114-AE3A-BA4FCEE0E240}"/>
              </a:ext>
            </a:extLst>
          </p:cNvPr>
          <p:cNvSpPr>
            <a:spLocks noGrp="1"/>
          </p:cNvSpPr>
          <p:nvPr>
            <p:ph type="body" sz="quarter" idx="11" hasCustomPrompt="1"/>
          </p:nvPr>
        </p:nvSpPr>
        <p:spPr>
          <a:xfrm>
            <a:off x="6784340" y="5494770"/>
            <a:ext cx="4572001" cy="445392"/>
          </a:xfrm>
        </p:spPr>
        <p:txBody>
          <a:bodyPr anchor="ctr">
            <a:noAutofit/>
          </a:bodyPr>
          <a:lstStyle>
            <a:lvl1pPr marL="0" indent="0" algn="r">
              <a:buNone/>
              <a:defRPr sz="1400" spc="600">
                <a:solidFill>
                  <a:schemeClr val="bg1"/>
                </a:solidFill>
              </a:defRPr>
            </a:lvl1pPr>
          </a:lstStyle>
          <a:p>
            <a:pPr lvl="0"/>
            <a:r>
              <a:rPr lang="en-US"/>
              <a:t>www.website.com</a:t>
            </a:r>
          </a:p>
        </p:txBody>
      </p:sp>
      <p:pic>
        <p:nvPicPr>
          <p:cNvPr id="17" name="Picture 16">
            <a:extLst>
              <a:ext uri="{FF2B5EF4-FFF2-40B4-BE49-F238E27FC236}">
                <a16:creationId xmlns:a16="http://schemas.microsoft.com/office/drawing/2014/main" id="{2372B302-D672-40EB-8E62-96BF70AB2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6606" y="4914182"/>
            <a:ext cx="2689389" cy="803284"/>
          </a:xfrm>
          <a:prstGeom prst="rect">
            <a:avLst/>
          </a:prstGeom>
        </p:spPr>
      </p:pic>
    </p:spTree>
    <p:extLst>
      <p:ext uri="{BB962C8B-B14F-4D97-AF65-F5344CB8AC3E}">
        <p14:creationId xmlns:p14="http://schemas.microsoft.com/office/powerpoint/2010/main" val="1081447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houd met foto 7">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55439E7-DB99-4EF9-9491-5312DE57F38A}"/>
              </a:ext>
            </a:extLst>
          </p:cNvPr>
          <p:cNvSpPr/>
          <p:nvPr userDrawn="1"/>
        </p:nvSpPr>
        <p:spPr>
          <a:xfrm>
            <a:off x="0" y="0"/>
            <a:ext cx="5253663" cy="6858000"/>
          </a:xfrm>
          <a:custGeom>
            <a:avLst/>
            <a:gdLst>
              <a:gd name="connsiteX0" fmla="*/ 0 w 5253663"/>
              <a:gd name="connsiteY0" fmla="*/ 0 h 6858000"/>
              <a:gd name="connsiteX1" fmla="*/ 1046538 w 5253663"/>
              <a:gd name="connsiteY1" fmla="*/ 0 h 6858000"/>
              <a:gd name="connsiteX2" fmla="*/ 2170545 w 5253663"/>
              <a:gd name="connsiteY2" fmla="*/ 0 h 6858000"/>
              <a:gd name="connsiteX3" fmla="*/ 5253663 w 5253663"/>
              <a:gd name="connsiteY3" fmla="*/ 0 h 6858000"/>
              <a:gd name="connsiteX4" fmla="*/ 5081961 w 5253663"/>
              <a:gd name="connsiteY4" fmla="*/ 30663 h 6858000"/>
              <a:gd name="connsiteX5" fmla="*/ 2192943 w 5253663"/>
              <a:gd name="connsiteY5" fmla="*/ 2745649 h 6858000"/>
              <a:gd name="connsiteX6" fmla="*/ 2170545 w 5253663"/>
              <a:gd name="connsiteY6" fmla="*/ 2845578 h 6858000"/>
              <a:gd name="connsiteX7" fmla="*/ 2170545 w 5253663"/>
              <a:gd name="connsiteY7" fmla="*/ 4635419 h 6858000"/>
              <a:gd name="connsiteX8" fmla="*/ 2211857 w 5253663"/>
              <a:gd name="connsiteY8" fmla="*/ 4793969 h 6858000"/>
              <a:gd name="connsiteX9" fmla="*/ 3438337 w 5253663"/>
              <a:gd name="connsiteY9" fmla="*/ 6654711 h 6858000"/>
              <a:gd name="connsiteX10" fmla="*/ 3710192 w 5253663"/>
              <a:gd name="connsiteY10" fmla="*/ 6858000 h 6858000"/>
              <a:gd name="connsiteX11" fmla="*/ 2170545 w 5253663"/>
              <a:gd name="connsiteY11" fmla="*/ 6858000 h 6858000"/>
              <a:gd name="connsiteX12" fmla="*/ 1046538 w 5253663"/>
              <a:gd name="connsiteY12" fmla="*/ 6858000 h 6858000"/>
              <a:gd name="connsiteX13" fmla="*/ 0 w 52536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3663" h="6858000">
                <a:moveTo>
                  <a:pt x="0" y="0"/>
                </a:moveTo>
                <a:lnTo>
                  <a:pt x="1046538" y="0"/>
                </a:lnTo>
                <a:lnTo>
                  <a:pt x="2170545" y="0"/>
                </a:lnTo>
                <a:lnTo>
                  <a:pt x="5253663" y="0"/>
                </a:lnTo>
                <a:lnTo>
                  <a:pt x="5081961" y="30663"/>
                </a:lnTo>
                <a:cubicBezTo>
                  <a:pt x="3681596" y="317219"/>
                  <a:pt x="2563135" y="1377670"/>
                  <a:pt x="2192943" y="2745649"/>
                </a:cubicBezTo>
                <a:lnTo>
                  <a:pt x="2170545" y="2845578"/>
                </a:lnTo>
                <a:lnTo>
                  <a:pt x="2170545" y="4635419"/>
                </a:lnTo>
                <a:lnTo>
                  <a:pt x="2211857" y="4793969"/>
                </a:lnTo>
                <a:cubicBezTo>
                  <a:pt x="2426575" y="5532505"/>
                  <a:pt x="2860422" y="6177773"/>
                  <a:pt x="3438337" y="6654711"/>
                </a:cubicBezTo>
                <a:lnTo>
                  <a:pt x="3710192" y="6858000"/>
                </a:lnTo>
                <a:lnTo>
                  <a:pt x="2170545" y="6858000"/>
                </a:lnTo>
                <a:lnTo>
                  <a:pt x="1046538" y="6858000"/>
                </a:lnTo>
                <a:lnTo>
                  <a:pt x="0" y="6858000"/>
                </a:lnTo>
                <a:close/>
              </a:path>
            </a:pathLst>
          </a:custGeom>
          <a:gradFill>
            <a:gsLst>
              <a:gs pos="0">
                <a:srgbClr val="002060"/>
              </a:gs>
              <a:gs pos="100000">
                <a:srgbClr val="0070C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jdelijke aanduiding voor tekst 5">
            <a:extLst>
              <a:ext uri="{FF2B5EF4-FFF2-40B4-BE49-F238E27FC236}">
                <a16:creationId xmlns:a16="http://schemas.microsoft.com/office/drawing/2014/main" id="{0D17F901-6EAD-DA4B-BD18-BD753219FF53}"/>
              </a:ext>
            </a:extLst>
          </p:cNvPr>
          <p:cNvSpPr>
            <a:spLocks noGrp="1"/>
          </p:cNvSpPr>
          <p:nvPr>
            <p:ph type="body" sz="quarter" idx="19" hasCustomPrompt="1"/>
          </p:nvPr>
        </p:nvSpPr>
        <p:spPr>
          <a:xfrm>
            <a:off x="4636435" y="6345632"/>
            <a:ext cx="6717365" cy="401158"/>
          </a:xfrm>
        </p:spPr>
        <p:txBody>
          <a:bodyPr>
            <a:normAutofit/>
          </a:bodyPr>
          <a:lstStyle>
            <a:lvl1pPr marL="0" indent="0">
              <a:buNone/>
              <a:defRPr sz="1050">
                <a:solidFill>
                  <a:srgbClr val="000000"/>
                </a:solidFill>
              </a:defRPr>
            </a:lvl1pPr>
          </a:lstStyle>
          <a:p>
            <a:r>
              <a:rPr lang="nl-NL"/>
              <a:t>*voetnoot</a:t>
            </a:r>
          </a:p>
        </p:txBody>
      </p:sp>
      <p:sp>
        <p:nvSpPr>
          <p:cNvPr id="27" name="Content Placeholder 5">
            <a:extLst>
              <a:ext uri="{FF2B5EF4-FFF2-40B4-BE49-F238E27FC236}">
                <a16:creationId xmlns:a16="http://schemas.microsoft.com/office/drawing/2014/main" id="{C70E811B-5456-427B-BAE5-9747E00064F0}"/>
              </a:ext>
            </a:extLst>
          </p:cNvPr>
          <p:cNvSpPr>
            <a:spLocks noGrp="1"/>
          </p:cNvSpPr>
          <p:nvPr>
            <p:ph sz="quarter" idx="25"/>
          </p:nvPr>
        </p:nvSpPr>
        <p:spPr>
          <a:xfrm>
            <a:off x="4636435" y="1717203"/>
            <a:ext cx="3500437" cy="210502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8" name="Content Placeholder 5">
            <a:extLst>
              <a:ext uri="{FF2B5EF4-FFF2-40B4-BE49-F238E27FC236}">
                <a16:creationId xmlns:a16="http://schemas.microsoft.com/office/drawing/2014/main" id="{A6BA5E62-9389-43B3-8581-05A14DB2B764}"/>
              </a:ext>
            </a:extLst>
          </p:cNvPr>
          <p:cNvSpPr>
            <a:spLocks noGrp="1"/>
          </p:cNvSpPr>
          <p:nvPr>
            <p:ph sz="quarter" idx="26"/>
          </p:nvPr>
        </p:nvSpPr>
        <p:spPr>
          <a:xfrm>
            <a:off x="4636435" y="4151733"/>
            <a:ext cx="3500437" cy="210502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9" name="Content Placeholder 5">
            <a:extLst>
              <a:ext uri="{FF2B5EF4-FFF2-40B4-BE49-F238E27FC236}">
                <a16:creationId xmlns:a16="http://schemas.microsoft.com/office/drawing/2014/main" id="{61CCDC36-0FDA-4F3F-BE3A-23B3992BFAD5}"/>
              </a:ext>
            </a:extLst>
          </p:cNvPr>
          <p:cNvSpPr>
            <a:spLocks noGrp="1"/>
          </p:cNvSpPr>
          <p:nvPr>
            <p:ph sz="quarter" idx="27"/>
          </p:nvPr>
        </p:nvSpPr>
        <p:spPr>
          <a:xfrm>
            <a:off x="8423232" y="1717203"/>
            <a:ext cx="3500437" cy="4539555"/>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0" name="Title 6">
            <a:extLst>
              <a:ext uri="{FF2B5EF4-FFF2-40B4-BE49-F238E27FC236}">
                <a16:creationId xmlns:a16="http://schemas.microsoft.com/office/drawing/2014/main" id="{F9F7ACDA-F570-40A2-B407-CFA16558A2E5}"/>
              </a:ext>
            </a:extLst>
          </p:cNvPr>
          <p:cNvSpPr>
            <a:spLocks noGrp="1"/>
          </p:cNvSpPr>
          <p:nvPr>
            <p:ph type="title"/>
          </p:nvPr>
        </p:nvSpPr>
        <p:spPr>
          <a:xfrm>
            <a:off x="4636435" y="289075"/>
            <a:ext cx="5828815" cy="591713"/>
          </a:xfrm>
        </p:spPr>
        <p:txBody>
          <a:bodyPr>
            <a:noAutofit/>
          </a:bodyPr>
          <a:lstStyle/>
          <a:p>
            <a:r>
              <a:rPr lang="nl-NL"/>
              <a:t>Klik om stijl te bewerken</a:t>
            </a:r>
            <a:endParaRPr lang="en-US"/>
          </a:p>
        </p:txBody>
      </p:sp>
      <p:sp>
        <p:nvSpPr>
          <p:cNvPr id="31" name="Text Placeholder 15">
            <a:extLst>
              <a:ext uri="{FF2B5EF4-FFF2-40B4-BE49-F238E27FC236}">
                <a16:creationId xmlns:a16="http://schemas.microsoft.com/office/drawing/2014/main" id="{E5D65CF0-662D-4495-8FF4-88995D59964C}"/>
              </a:ext>
            </a:extLst>
          </p:cNvPr>
          <p:cNvSpPr>
            <a:spLocks noGrp="1"/>
          </p:cNvSpPr>
          <p:nvPr>
            <p:ph type="body" sz="quarter" idx="28" hasCustomPrompt="1"/>
          </p:nvPr>
        </p:nvSpPr>
        <p:spPr>
          <a:xfrm>
            <a:off x="4636435" y="914044"/>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pic>
        <p:nvPicPr>
          <p:cNvPr id="32" name="Picture 31">
            <a:extLst>
              <a:ext uri="{FF2B5EF4-FFF2-40B4-BE49-F238E27FC236}">
                <a16:creationId xmlns:a16="http://schemas.microsoft.com/office/drawing/2014/main" id="{CB357D76-5B83-4788-9668-D0F887A83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
        <p:nvSpPr>
          <p:cNvPr id="34" name="Slide Number Placeholder 33">
            <a:extLst>
              <a:ext uri="{FF2B5EF4-FFF2-40B4-BE49-F238E27FC236}">
                <a16:creationId xmlns:a16="http://schemas.microsoft.com/office/drawing/2014/main" id="{39C08914-2E2A-48E5-865D-79C159E4F5D4}"/>
              </a:ext>
            </a:extLst>
          </p:cNvPr>
          <p:cNvSpPr>
            <a:spLocks noGrp="1"/>
          </p:cNvSpPr>
          <p:nvPr>
            <p:ph type="sldNum" sz="quarter" idx="30"/>
          </p:nvPr>
        </p:nvSpPr>
        <p:spPr/>
        <p:txBody>
          <a:bodyPr/>
          <a:lstStyle/>
          <a:p>
            <a:fld id="{4F6D71FE-DAA3-4DF3-B18B-CAE69E16A3AE}" type="slidenum">
              <a:rPr lang="en-US" smtClean="0"/>
              <a:pPr/>
              <a:t>‹#›</a:t>
            </a:fld>
            <a:endParaRPr lang="en-US"/>
          </a:p>
        </p:txBody>
      </p:sp>
      <p:sp>
        <p:nvSpPr>
          <p:cNvPr id="5" name="Picture Placeholder 4">
            <a:extLst>
              <a:ext uri="{FF2B5EF4-FFF2-40B4-BE49-F238E27FC236}">
                <a16:creationId xmlns:a16="http://schemas.microsoft.com/office/drawing/2014/main" id="{296BBC5C-0C77-41BD-87F0-D475546D5E21}"/>
              </a:ext>
            </a:extLst>
          </p:cNvPr>
          <p:cNvSpPr>
            <a:spLocks noGrp="1"/>
          </p:cNvSpPr>
          <p:nvPr>
            <p:ph type="pic" sz="quarter" idx="31"/>
          </p:nvPr>
        </p:nvSpPr>
        <p:spPr>
          <a:xfrm>
            <a:off x="819878" y="3822228"/>
            <a:ext cx="3096491" cy="2264691"/>
          </a:xfrm>
          <a:prstGeom prst="roundRect">
            <a:avLst/>
          </a:prstGeom>
          <a:gradFill flip="none" rotWithShape="1">
            <a:gsLst>
              <a:gs pos="0">
                <a:schemeClr val="accent3"/>
              </a:gs>
              <a:gs pos="100000">
                <a:schemeClr val="accent3"/>
              </a:gs>
            </a:gsLst>
            <a:lin ang="18900000" scaled="1"/>
            <a:tileRect/>
          </a:gradFill>
        </p:spPr>
        <p:txBody>
          <a:bodyPr>
            <a:normAutofit/>
          </a:bodyPr>
          <a:lstStyle>
            <a:lvl1pPr marL="0" indent="0" algn="ctr">
              <a:buNone/>
              <a:defRPr sz="1400">
                <a:solidFill>
                  <a:schemeClr val="bg1"/>
                </a:solidFill>
              </a:defRPr>
            </a:lvl1pPr>
          </a:lstStyle>
          <a:p>
            <a:r>
              <a:rPr lang="nl-NL"/>
              <a:t>Klik op het pictogram als u een afbeelding wilt toevoegen</a:t>
            </a:r>
            <a:endParaRPr lang="en-US"/>
          </a:p>
        </p:txBody>
      </p:sp>
      <p:sp>
        <p:nvSpPr>
          <p:cNvPr id="13" name="Picture Placeholder 4">
            <a:extLst>
              <a:ext uri="{FF2B5EF4-FFF2-40B4-BE49-F238E27FC236}">
                <a16:creationId xmlns:a16="http://schemas.microsoft.com/office/drawing/2014/main" id="{2E29F684-1B6D-2341-8713-2442B4198F29}"/>
              </a:ext>
            </a:extLst>
          </p:cNvPr>
          <p:cNvSpPr>
            <a:spLocks noGrp="1"/>
          </p:cNvSpPr>
          <p:nvPr>
            <p:ph type="pic" sz="quarter" idx="32"/>
          </p:nvPr>
        </p:nvSpPr>
        <p:spPr>
          <a:xfrm>
            <a:off x="819878" y="1251283"/>
            <a:ext cx="3096491" cy="2264691"/>
          </a:xfrm>
          <a:prstGeom prst="roundRect">
            <a:avLst/>
          </a:prstGeom>
          <a:gradFill flip="none" rotWithShape="1">
            <a:gsLst>
              <a:gs pos="0">
                <a:schemeClr val="accent3"/>
              </a:gs>
              <a:gs pos="100000">
                <a:schemeClr val="accent3"/>
              </a:gs>
            </a:gsLst>
            <a:lin ang="18900000" scaled="1"/>
            <a:tileRect/>
          </a:gradFill>
        </p:spPr>
        <p:txBody>
          <a:bodyPr>
            <a:normAutofit/>
          </a:bodyPr>
          <a:lstStyle>
            <a:lvl1pPr marL="0" indent="0" algn="ctr">
              <a:buNone/>
              <a:defRPr sz="1400">
                <a:solidFill>
                  <a:schemeClr val="bg1"/>
                </a:solidFill>
              </a:defRPr>
            </a:lvl1pPr>
          </a:lstStyle>
          <a:p>
            <a:r>
              <a:rPr lang="nl-NL"/>
              <a:t>Klik op het pictogram als u een afbeelding wilt toevoegen</a:t>
            </a:r>
            <a:endParaRPr lang="en-US"/>
          </a:p>
        </p:txBody>
      </p:sp>
    </p:spTree>
    <p:extLst>
      <p:ext uri="{BB962C8B-B14F-4D97-AF65-F5344CB8AC3E}">
        <p14:creationId xmlns:p14="http://schemas.microsoft.com/office/powerpoint/2010/main" val="3502593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houd met foto 8">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F404B49D-333D-49AB-8F90-65F123AA94A3}"/>
              </a:ext>
            </a:extLst>
          </p:cNvPr>
          <p:cNvSpPr/>
          <p:nvPr userDrawn="1"/>
        </p:nvSpPr>
        <p:spPr>
          <a:xfrm>
            <a:off x="7826804" y="1"/>
            <a:ext cx="3890785" cy="6882666"/>
          </a:xfrm>
          <a:custGeom>
            <a:avLst/>
            <a:gdLst>
              <a:gd name="connsiteX0" fmla="*/ 0 w 3890785"/>
              <a:gd name="connsiteY0" fmla="*/ 0 h 6882666"/>
              <a:gd name="connsiteX1" fmla="*/ 3513163 w 3890785"/>
              <a:gd name="connsiteY1" fmla="*/ 0 h 6882666"/>
              <a:gd name="connsiteX2" fmla="*/ 3548858 w 3890785"/>
              <a:gd name="connsiteY2" fmla="*/ 127158 h 6882666"/>
              <a:gd name="connsiteX3" fmla="*/ 3890785 w 3890785"/>
              <a:gd name="connsiteY3" fmla="*/ 2854758 h 6882666"/>
              <a:gd name="connsiteX4" fmla="*/ 3173155 w 3890785"/>
              <a:gd name="connsiteY4" fmla="*/ 6711277 h 6882666"/>
              <a:gd name="connsiteX5" fmla="*/ 3099503 w 3890785"/>
              <a:gd name="connsiteY5" fmla="*/ 6882666 h 6882666"/>
              <a:gd name="connsiteX6" fmla="*/ 0 w 3890785"/>
              <a:gd name="connsiteY6" fmla="*/ 6882666 h 688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785" h="6882666">
                <a:moveTo>
                  <a:pt x="0" y="0"/>
                </a:moveTo>
                <a:lnTo>
                  <a:pt x="3513163" y="0"/>
                </a:lnTo>
                <a:lnTo>
                  <a:pt x="3548858" y="127158"/>
                </a:lnTo>
                <a:cubicBezTo>
                  <a:pt x="3769033" y="965513"/>
                  <a:pt x="3890785" y="1887237"/>
                  <a:pt x="3890785" y="2854758"/>
                </a:cubicBezTo>
                <a:cubicBezTo>
                  <a:pt x="3890785" y="4279585"/>
                  <a:pt x="3626740" y="5605089"/>
                  <a:pt x="3173155" y="6711277"/>
                </a:cubicBezTo>
                <a:lnTo>
                  <a:pt x="3099503" y="6882666"/>
                </a:lnTo>
                <a:lnTo>
                  <a:pt x="0" y="6882666"/>
                </a:ln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Picture Placeholder 21">
            <a:extLst>
              <a:ext uri="{FF2B5EF4-FFF2-40B4-BE49-F238E27FC236}">
                <a16:creationId xmlns:a16="http://schemas.microsoft.com/office/drawing/2014/main" id="{BE621FE1-7042-49AD-BF0E-5202AE4BEB07}"/>
              </a:ext>
            </a:extLst>
          </p:cNvPr>
          <p:cNvSpPr>
            <a:spLocks noGrp="1"/>
          </p:cNvSpPr>
          <p:nvPr>
            <p:ph type="pic" sz="quarter" idx="23"/>
          </p:nvPr>
        </p:nvSpPr>
        <p:spPr>
          <a:xfrm>
            <a:off x="10921580" y="0"/>
            <a:ext cx="1305312" cy="6858000"/>
          </a:xfrm>
          <a:custGeom>
            <a:avLst/>
            <a:gdLst>
              <a:gd name="connsiteX0" fmla="*/ 403147 w 1305312"/>
              <a:gd name="connsiteY0" fmla="*/ 0 h 6858000"/>
              <a:gd name="connsiteX1" fmla="*/ 1305312 w 1305312"/>
              <a:gd name="connsiteY1" fmla="*/ 0 h 6858000"/>
              <a:gd name="connsiteX2" fmla="*/ 1305312 w 1305312"/>
              <a:gd name="connsiteY2" fmla="*/ 6858000 h 6858000"/>
              <a:gd name="connsiteX3" fmla="*/ 258774 w 1305312"/>
              <a:gd name="connsiteY3" fmla="*/ 6858000 h 6858000"/>
              <a:gd name="connsiteX4" fmla="*/ 0 w 1305312"/>
              <a:gd name="connsiteY4" fmla="*/ 6858000 h 6858000"/>
              <a:gd name="connsiteX5" fmla="*/ 37678 w 1305312"/>
              <a:gd name="connsiteY5" fmla="*/ 6772666 h 6858000"/>
              <a:gd name="connsiteX6" fmla="*/ 780769 w 1305312"/>
              <a:gd name="connsiteY6" fmla="*/ 2854758 h 6858000"/>
              <a:gd name="connsiteX7" fmla="*/ 438842 w 1305312"/>
              <a:gd name="connsiteY7" fmla="*/ 1271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5312" h="6858000">
                <a:moveTo>
                  <a:pt x="403147" y="0"/>
                </a:moveTo>
                <a:lnTo>
                  <a:pt x="1305312" y="0"/>
                </a:lnTo>
                <a:lnTo>
                  <a:pt x="1305312" y="6858000"/>
                </a:lnTo>
                <a:lnTo>
                  <a:pt x="258774" y="6858000"/>
                </a:lnTo>
                <a:lnTo>
                  <a:pt x="0" y="6858000"/>
                </a:lnTo>
                <a:lnTo>
                  <a:pt x="37678" y="6772666"/>
                </a:lnTo>
                <a:cubicBezTo>
                  <a:pt x="506827" y="5654277"/>
                  <a:pt x="780769" y="4306040"/>
                  <a:pt x="780769" y="2854758"/>
                </a:cubicBezTo>
                <a:cubicBezTo>
                  <a:pt x="780769" y="1887237"/>
                  <a:pt x="659017" y="965513"/>
                  <a:pt x="438842" y="127159"/>
                </a:cubicBezTo>
                <a:close/>
              </a:path>
            </a:pathLst>
          </a:custGeom>
          <a:solidFill>
            <a:schemeClr val="accent1"/>
          </a:solidFill>
        </p:spPr>
        <p:txBody>
          <a:bodyPr wrap="square">
            <a:noAutofit/>
          </a:bodyPr>
          <a:lstStyle/>
          <a:p>
            <a:r>
              <a:rPr lang="nl-NL"/>
              <a:t>Klik op het pictogram als u een afbeelding wilt toevoegen</a:t>
            </a:r>
            <a:endParaRPr lang="en-US"/>
          </a:p>
        </p:txBody>
      </p:sp>
      <p:sp>
        <p:nvSpPr>
          <p:cNvPr id="13" name="Tijdelijke aanduiding voor tekst 5">
            <a:extLst>
              <a:ext uri="{FF2B5EF4-FFF2-40B4-BE49-F238E27FC236}">
                <a16:creationId xmlns:a16="http://schemas.microsoft.com/office/drawing/2014/main" id="{64EF5789-713C-FE46-98C3-93B3544C16F6}"/>
              </a:ext>
            </a:extLst>
          </p:cNvPr>
          <p:cNvSpPr>
            <a:spLocks noGrp="1"/>
          </p:cNvSpPr>
          <p:nvPr>
            <p:ph type="body" sz="quarter" idx="15" hasCustomPrompt="1"/>
          </p:nvPr>
        </p:nvSpPr>
        <p:spPr>
          <a:xfrm>
            <a:off x="2189407" y="6345632"/>
            <a:ext cx="3906593" cy="401158"/>
          </a:xfrm>
        </p:spPr>
        <p:txBody>
          <a:bodyPr>
            <a:normAutofit/>
          </a:bodyPr>
          <a:lstStyle>
            <a:lvl1pPr marL="0" indent="0">
              <a:buNone/>
              <a:defRPr sz="1050">
                <a:solidFill>
                  <a:srgbClr val="000000"/>
                </a:solidFill>
              </a:defRPr>
            </a:lvl1pPr>
          </a:lstStyle>
          <a:p>
            <a:r>
              <a:rPr lang="nl-NL"/>
              <a:t>*voetnoot</a:t>
            </a:r>
          </a:p>
        </p:txBody>
      </p:sp>
      <p:sp>
        <p:nvSpPr>
          <p:cNvPr id="3" name="Title 2">
            <a:extLst>
              <a:ext uri="{FF2B5EF4-FFF2-40B4-BE49-F238E27FC236}">
                <a16:creationId xmlns:a16="http://schemas.microsoft.com/office/drawing/2014/main" id="{C2B51C5C-B009-4D7F-8BFA-F876BA57B6D6}"/>
              </a:ext>
            </a:extLst>
          </p:cNvPr>
          <p:cNvSpPr>
            <a:spLocks noGrp="1"/>
          </p:cNvSpPr>
          <p:nvPr>
            <p:ph type="title"/>
          </p:nvPr>
        </p:nvSpPr>
        <p:spPr>
          <a:xfrm>
            <a:off x="838200" y="48443"/>
            <a:ext cx="9198935" cy="591713"/>
          </a:xfrm>
        </p:spPr>
        <p:txBody>
          <a:bodyPr>
            <a:noAutofit/>
          </a:bodyPr>
          <a:lstStyle/>
          <a:p>
            <a:r>
              <a:rPr lang="nl-NL"/>
              <a:t>Klik om stijl te bewerken</a:t>
            </a:r>
            <a:endParaRPr lang="en-US"/>
          </a:p>
        </p:txBody>
      </p:sp>
      <p:sp>
        <p:nvSpPr>
          <p:cNvPr id="7" name="Content Placeholder 6">
            <a:extLst>
              <a:ext uri="{FF2B5EF4-FFF2-40B4-BE49-F238E27FC236}">
                <a16:creationId xmlns:a16="http://schemas.microsoft.com/office/drawing/2014/main" id="{35688615-4EDE-4631-9AED-51F4DD9B18D7}"/>
              </a:ext>
            </a:extLst>
          </p:cNvPr>
          <p:cNvSpPr>
            <a:spLocks noGrp="1"/>
          </p:cNvSpPr>
          <p:nvPr>
            <p:ph sz="quarter" idx="21"/>
          </p:nvPr>
        </p:nvSpPr>
        <p:spPr>
          <a:xfrm>
            <a:off x="838200" y="1266324"/>
            <a:ext cx="5754688" cy="4583113"/>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Text Placeholder 17">
            <a:extLst>
              <a:ext uri="{FF2B5EF4-FFF2-40B4-BE49-F238E27FC236}">
                <a16:creationId xmlns:a16="http://schemas.microsoft.com/office/drawing/2014/main" id="{434D8BC0-ED0A-4E37-9C73-E32F7EEAE84D}"/>
              </a:ext>
            </a:extLst>
          </p:cNvPr>
          <p:cNvSpPr>
            <a:spLocks noGrp="1"/>
          </p:cNvSpPr>
          <p:nvPr>
            <p:ph type="body" sz="quarter" idx="22"/>
          </p:nvPr>
        </p:nvSpPr>
        <p:spPr>
          <a:xfrm>
            <a:off x="8323692" y="1683157"/>
            <a:ext cx="2538412" cy="3668713"/>
          </a:xfrm>
        </p:spPr>
        <p:txBody>
          <a:bodyPr/>
          <a:lstStyle>
            <a:lvl1pPr marL="0" indent="0">
              <a:buNone/>
              <a:defRPr>
                <a:solidFill>
                  <a:schemeClr val="bg1"/>
                </a:solidFill>
              </a:defRPr>
            </a:lvl1pPr>
          </a:lstStyle>
          <a:p>
            <a:pPr lvl="0"/>
            <a:r>
              <a:rPr lang="nl-NL"/>
              <a:t>Klikken om de tekststijl van het model te bewerken</a:t>
            </a:r>
          </a:p>
        </p:txBody>
      </p:sp>
      <p:sp>
        <p:nvSpPr>
          <p:cNvPr id="23" name="Text Placeholder 15">
            <a:extLst>
              <a:ext uri="{FF2B5EF4-FFF2-40B4-BE49-F238E27FC236}">
                <a16:creationId xmlns:a16="http://schemas.microsoft.com/office/drawing/2014/main" id="{B33899ED-F5CA-44A5-8AF9-91E4A80B1321}"/>
              </a:ext>
            </a:extLst>
          </p:cNvPr>
          <p:cNvSpPr>
            <a:spLocks noGrp="1"/>
          </p:cNvSpPr>
          <p:nvPr>
            <p:ph type="body" sz="quarter" idx="28" hasCustomPrompt="1"/>
          </p:nvPr>
        </p:nvSpPr>
        <p:spPr>
          <a:xfrm>
            <a:off x="838200" y="670595"/>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9" name="Slide Number Placeholder 3">
            <a:extLst>
              <a:ext uri="{FF2B5EF4-FFF2-40B4-BE49-F238E27FC236}">
                <a16:creationId xmlns:a16="http://schemas.microsoft.com/office/drawing/2014/main" id="{A764E1B1-89CA-8942-B77D-1B6354D1BC43}"/>
              </a:ext>
            </a:extLst>
          </p:cNvPr>
          <p:cNvSpPr>
            <a:spLocks noGrp="1"/>
          </p:cNvSpPr>
          <p:nvPr>
            <p:ph type="sldNum" sz="quarter" idx="44"/>
          </p:nvPr>
        </p:nvSpPr>
        <p:spPr>
          <a:xfrm>
            <a:off x="10881360" y="6194343"/>
            <a:ext cx="472440" cy="365125"/>
          </a:xfrm>
        </p:spPr>
        <p:txBody>
          <a:bodyPr/>
          <a:lstStyle/>
          <a:p>
            <a:fld id="{4A70B06D-F489-48FF-A885-ABB74CD5C952}" type="slidenum">
              <a:rPr lang="en-US" smtClean="0"/>
              <a:pPr/>
              <a:t>‹#›</a:t>
            </a:fld>
            <a:endParaRPr lang="en-US"/>
          </a:p>
        </p:txBody>
      </p:sp>
    </p:spTree>
    <p:extLst>
      <p:ext uri="{BB962C8B-B14F-4D97-AF65-F5344CB8AC3E}">
        <p14:creationId xmlns:p14="http://schemas.microsoft.com/office/powerpoint/2010/main" val="171444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nhooud drie punten">
    <p:spTree>
      <p:nvGrpSpPr>
        <p:cNvPr id="1" name=""/>
        <p:cNvGrpSpPr/>
        <p:nvPr/>
      </p:nvGrpSpPr>
      <p:grpSpPr>
        <a:xfrm>
          <a:off x="0" y="0"/>
          <a:ext cx="0" cy="0"/>
          <a:chOff x="0" y="0"/>
          <a:chExt cx="0" cy="0"/>
        </a:xfrm>
      </p:grpSpPr>
      <p:sp>
        <p:nvSpPr>
          <p:cNvPr id="21" name="Freeform: Shape 49">
            <a:extLst>
              <a:ext uri="{FF2B5EF4-FFF2-40B4-BE49-F238E27FC236}">
                <a16:creationId xmlns:a16="http://schemas.microsoft.com/office/drawing/2014/main" id="{370F76CD-63C2-D044-A596-2E5ADAEC2023}"/>
              </a:ext>
            </a:extLst>
          </p:cNvPr>
          <p:cNvSpPr/>
          <p:nvPr userDrawn="1"/>
        </p:nvSpPr>
        <p:spPr>
          <a:xfrm>
            <a:off x="0" y="-1096"/>
            <a:ext cx="12192000" cy="2715222"/>
          </a:xfrm>
          <a:custGeom>
            <a:avLst/>
            <a:gdLst>
              <a:gd name="connsiteX0" fmla="*/ 0 w 12192000"/>
              <a:gd name="connsiteY0" fmla="*/ 0 h 2715222"/>
              <a:gd name="connsiteX1" fmla="*/ 12192000 w 12192000"/>
              <a:gd name="connsiteY1" fmla="*/ 0 h 2715222"/>
              <a:gd name="connsiteX2" fmla="*/ 12192000 w 12192000"/>
              <a:gd name="connsiteY2" fmla="*/ 2715222 h 2715222"/>
              <a:gd name="connsiteX3" fmla="*/ 12181273 w 12192000"/>
              <a:gd name="connsiteY3" fmla="*/ 2715222 h 2715222"/>
              <a:gd name="connsiteX4" fmla="*/ 12164228 w 12192000"/>
              <a:gd name="connsiteY4" fmla="*/ 2603542 h 2715222"/>
              <a:gd name="connsiteX5" fmla="*/ 10825030 w 12192000"/>
              <a:gd name="connsiteY5" fmla="*/ 1512064 h 2715222"/>
              <a:gd name="connsiteX6" fmla="*/ 0 w 12192000"/>
              <a:gd name="connsiteY6" fmla="*/ 1512064 h 271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715222">
                <a:moveTo>
                  <a:pt x="0" y="0"/>
                </a:moveTo>
                <a:lnTo>
                  <a:pt x="12192000" y="0"/>
                </a:lnTo>
                <a:lnTo>
                  <a:pt x="12192000" y="2715222"/>
                </a:lnTo>
                <a:lnTo>
                  <a:pt x="12181273" y="2715222"/>
                </a:lnTo>
                <a:lnTo>
                  <a:pt x="12164228" y="2603542"/>
                </a:lnTo>
                <a:cubicBezTo>
                  <a:pt x="12036763" y="1980637"/>
                  <a:pt x="11485617" y="1512064"/>
                  <a:pt x="10825030" y="1512064"/>
                </a:cubicBezTo>
                <a:lnTo>
                  <a:pt x="0" y="1512064"/>
                </a:lnTo>
                <a:close/>
              </a:path>
            </a:pathLst>
          </a:custGeom>
          <a:gradFill flip="none" rotWithShape="1">
            <a:gsLst>
              <a:gs pos="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50">
            <a:extLst>
              <a:ext uri="{FF2B5EF4-FFF2-40B4-BE49-F238E27FC236}">
                <a16:creationId xmlns:a16="http://schemas.microsoft.com/office/drawing/2014/main" id="{D8A71DBC-C6CC-F545-AFB7-C957F588F4F5}"/>
              </a:ext>
            </a:extLst>
          </p:cNvPr>
          <p:cNvSpPr/>
          <p:nvPr userDrawn="1"/>
        </p:nvSpPr>
        <p:spPr>
          <a:xfrm>
            <a:off x="3141075" y="904774"/>
            <a:ext cx="1562793" cy="1562793"/>
          </a:xfrm>
          <a:prstGeom prst="ellipse">
            <a:avLst/>
          </a:prstGeom>
          <a:gradFill flip="none" rotWithShape="1">
            <a:gsLst>
              <a:gs pos="0">
                <a:srgbClr val="0070C0"/>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1">
            <a:extLst>
              <a:ext uri="{FF2B5EF4-FFF2-40B4-BE49-F238E27FC236}">
                <a16:creationId xmlns:a16="http://schemas.microsoft.com/office/drawing/2014/main" id="{093A7D69-7792-334F-B1D3-A1894B648FFB}"/>
              </a:ext>
            </a:extLst>
          </p:cNvPr>
          <p:cNvSpPr/>
          <p:nvPr userDrawn="1"/>
        </p:nvSpPr>
        <p:spPr>
          <a:xfrm>
            <a:off x="6120987" y="901045"/>
            <a:ext cx="1562793" cy="1562793"/>
          </a:xfrm>
          <a:prstGeom prst="ellipse">
            <a:avLst/>
          </a:prstGeom>
          <a:gradFill flip="none" rotWithShape="1">
            <a:gsLst>
              <a:gs pos="0">
                <a:srgbClr val="0070C0"/>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2">
            <a:extLst>
              <a:ext uri="{FF2B5EF4-FFF2-40B4-BE49-F238E27FC236}">
                <a16:creationId xmlns:a16="http://schemas.microsoft.com/office/drawing/2014/main" id="{98C77FA3-49E6-1046-9980-07E346E64667}"/>
              </a:ext>
            </a:extLst>
          </p:cNvPr>
          <p:cNvSpPr/>
          <p:nvPr userDrawn="1"/>
        </p:nvSpPr>
        <p:spPr>
          <a:xfrm>
            <a:off x="9100899" y="897316"/>
            <a:ext cx="1562793" cy="1562793"/>
          </a:xfrm>
          <a:prstGeom prst="ellipse">
            <a:avLst/>
          </a:prstGeom>
          <a:gradFill flip="none" rotWithShape="1">
            <a:gsLst>
              <a:gs pos="0">
                <a:srgbClr val="0070C0"/>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jdelijke aanduiding voor voettekst 2">
            <a:extLst>
              <a:ext uri="{FF2B5EF4-FFF2-40B4-BE49-F238E27FC236}">
                <a16:creationId xmlns:a16="http://schemas.microsoft.com/office/drawing/2014/main" id="{AB80C73B-27ED-EC41-AB64-9F8AD29F249A}"/>
              </a:ext>
            </a:extLst>
          </p:cNvPr>
          <p:cNvSpPr>
            <a:spLocks noGrp="1"/>
          </p:cNvSpPr>
          <p:nvPr>
            <p:ph type="ftr" sz="quarter" idx="10"/>
          </p:nvPr>
        </p:nvSpPr>
        <p:spPr>
          <a:xfrm>
            <a:off x="4038600" y="6194343"/>
            <a:ext cx="4114800" cy="365125"/>
          </a:xfrm>
        </p:spPr>
        <p:txBody>
          <a:bodyPr/>
          <a:lstStyle/>
          <a:p>
            <a:endParaRPr lang="nl-NL"/>
          </a:p>
        </p:txBody>
      </p:sp>
      <p:sp>
        <p:nvSpPr>
          <p:cNvPr id="26" name="Tijdelijke aanduiding voor dianummer 3">
            <a:extLst>
              <a:ext uri="{FF2B5EF4-FFF2-40B4-BE49-F238E27FC236}">
                <a16:creationId xmlns:a16="http://schemas.microsoft.com/office/drawing/2014/main" id="{7FFE0070-6B2E-5549-9DEF-C3C4C0D2C0A1}"/>
              </a:ext>
            </a:extLst>
          </p:cNvPr>
          <p:cNvSpPr>
            <a:spLocks noGrp="1"/>
          </p:cNvSpPr>
          <p:nvPr>
            <p:ph type="sldNum" sz="quarter" idx="11"/>
          </p:nvPr>
        </p:nvSpPr>
        <p:spPr>
          <a:xfrm>
            <a:off x="10881360" y="6194343"/>
            <a:ext cx="472440" cy="365125"/>
          </a:xfrm>
        </p:spPr>
        <p:txBody>
          <a:bodyPr/>
          <a:lstStyle/>
          <a:p>
            <a:fld id="{83822DDA-37BF-ED4D-A781-21D89D023FA5}" type="slidenum">
              <a:rPr lang="nl-NL" smtClean="0"/>
              <a:t>‹#›</a:t>
            </a:fld>
            <a:endParaRPr lang="nl-NL"/>
          </a:p>
        </p:txBody>
      </p:sp>
      <p:sp>
        <p:nvSpPr>
          <p:cNvPr id="27" name="Tekstvak 26">
            <a:extLst>
              <a:ext uri="{FF2B5EF4-FFF2-40B4-BE49-F238E27FC236}">
                <a16:creationId xmlns:a16="http://schemas.microsoft.com/office/drawing/2014/main" id="{A26B249E-168E-CC45-A844-599F6C0EC4AC}"/>
              </a:ext>
            </a:extLst>
          </p:cNvPr>
          <p:cNvSpPr txBox="1"/>
          <p:nvPr userDrawn="1"/>
        </p:nvSpPr>
        <p:spPr>
          <a:xfrm>
            <a:off x="3616803" y="1218262"/>
            <a:ext cx="804672" cy="923330"/>
          </a:xfrm>
          <a:prstGeom prst="rect">
            <a:avLst/>
          </a:prstGeom>
          <a:noFill/>
        </p:spPr>
        <p:txBody>
          <a:bodyPr wrap="square" rtlCol="0">
            <a:spAutoFit/>
          </a:bodyPr>
          <a:lstStyle/>
          <a:p>
            <a:r>
              <a:rPr lang="nl-NL" sz="5400" b="1">
                <a:solidFill>
                  <a:schemeClr val="bg1"/>
                </a:solidFill>
              </a:rPr>
              <a:t>1.</a:t>
            </a:r>
          </a:p>
        </p:txBody>
      </p:sp>
      <p:sp>
        <p:nvSpPr>
          <p:cNvPr id="28" name="Tekstvak 27">
            <a:extLst>
              <a:ext uri="{FF2B5EF4-FFF2-40B4-BE49-F238E27FC236}">
                <a16:creationId xmlns:a16="http://schemas.microsoft.com/office/drawing/2014/main" id="{AD6E1BCB-CE6A-BF4E-9D4E-F83B13B366F7}"/>
              </a:ext>
            </a:extLst>
          </p:cNvPr>
          <p:cNvSpPr txBox="1"/>
          <p:nvPr userDrawn="1"/>
        </p:nvSpPr>
        <p:spPr>
          <a:xfrm>
            <a:off x="6605342" y="1182282"/>
            <a:ext cx="804672" cy="923330"/>
          </a:xfrm>
          <a:prstGeom prst="rect">
            <a:avLst/>
          </a:prstGeom>
          <a:noFill/>
        </p:spPr>
        <p:txBody>
          <a:bodyPr wrap="square" rtlCol="0">
            <a:spAutoFit/>
          </a:bodyPr>
          <a:lstStyle/>
          <a:p>
            <a:r>
              <a:rPr lang="nl-NL" sz="5400" b="1">
                <a:solidFill>
                  <a:schemeClr val="bg1"/>
                </a:solidFill>
              </a:rPr>
              <a:t>2.</a:t>
            </a:r>
          </a:p>
        </p:txBody>
      </p:sp>
      <p:sp>
        <p:nvSpPr>
          <p:cNvPr id="29" name="Tekstvak 28">
            <a:extLst>
              <a:ext uri="{FF2B5EF4-FFF2-40B4-BE49-F238E27FC236}">
                <a16:creationId xmlns:a16="http://schemas.microsoft.com/office/drawing/2014/main" id="{34D1929D-C485-B247-AE86-14F024193C2B}"/>
              </a:ext>
            </a:extLst>
          </p:cNvPr>
          <p:cNvSpPr txBox="1"/>
          <p:nvPr userDrawn="1"/>
        </p:nvSpPr>
        <p:spPr>
          <a:xfrm>
            <a:off x="9578233" y="1209266"/>
            <a:ext cx="804672" cy="923330"/>
          </a:xfrm>
          <a:prstGeom prst="rect">
            <a:avLst/>
          </a:prstGeom>
          <a:noFill/>
        </p:spPr>
        <p:txBody>
          <a:bodyPr wrap="square" rtlCol="0">
            <a:spAutoFit/>
          </a:bodyPr>
          <a:lstStyle/>
          <a:p>
            <a:r>
              <a:rPr lang="nl-NL" sz="5400" b="1">
                <a:solidFill>
                  <a:schemeClr val="bg1"/>
                </a:solidFill>
              </a:rPr>
              <a:t>3.</a:t>
            </a:r>
          </a:p>
        </p:txBody>
      </p:sp>
      <p:sp>
        <p:nvSpPr>
          <p:cNvPr id="30" name="Title 6">
            <a:extLst>
              <a:ext uri="{FF2B5EF4-FFF2-40B4-BE49-F238E27FC236}">
                <a16:creationId xmlns:a16="http://schemas.microsoft.com/office/drawing/2014/main" id="{AAB56AEA-1473-304D-B6C6-DFA1D68959B9}"/>
              </a:ext>
            </a:extLst>
          </p:cNvPr>
          <p:cNvSpPr>
            <a:spLocks noGrp="1"/>
          </p:cNvSpPr>
          <p:nvPr>
            <p:ph type="title"/>
          </p:nvPr>
        </p:nvSpPr>
        <p:spPr>
          <a:xfrm>
            <a:off x="865163" y="67493"/>
            <a:ext cx="9198935" cy="591713"/>
          </a:xfrm>
        </p:spPr>
        <p:txBody>
          <a:bodyPr>
            <a:noAutofit/>
          </a:bodyPr>
          <a:lstStyle>
            <a:lvl1pPr>
              <a:defRPr>
                <a:solidFill>
                  <a:schemeClr val="bg1"/>
                </a:solidFill>
              </a:defRPr>
            </a:lvl1pPr>
          </a:lstStyle>
          <a:p>
            <a:r>
              <a:rPr lang="nl-NL"/>
              <a:t>Klik om stijl te bewerken</a:t>
            </a:r>
            <a:endParaRPr lang="en-US"/>
          </a:p>
        </p:txBody>
      </p:sp>
      <p:sp>
        <p:nvSpPr>
          <p:cNvPr id="34" name="Picture Placeholder 8">
            <a:extLst>
              <a:ext uri="{FF2B5EF4-FFF2-40B4-BE49-F238E27FC236}">
                <a16:creationId xmlns:a16="http://schemas.microsoft.com/office/drawing/2014/main" id="{8F9E286D-BE6B-7C42-B780-93A9C6EC508D}"/>
              </a:ext>
            </a:extLst>
          </p:cNvPr>
          <p:cNvSpPr>
            <a:spLocks noGrp="1"/>
          </p:cNvSpPr>
          <p:nvPr>
            <p:ph type="pic" sz="quarter" idx="12"/>
          </p:nvPr>
        </p:nvSpPr>
        <p:spPr>
          <a:xfrm>
            <a:off x="325019" y="2141592"/>
            <a:ext cx="2342957" cy="1736725"/>
          </a:xfrm>
          <a:solidFill>
            <a:schemeClr val="accent2">
              <a:lumMod val="20000"/>
              <a:lumOff val="80000"/>
            </a:schemeClr>
          </a:solidFill>
        </p:spPr>
        <p:txBody>
          <a:bodyPr/>
          <a:lstStyle/>
          <a:p>
            <a:r>
              <a:rPr lang="nl-NL"/>
              <a:t>Klik op het pictogram als u een afbeelding wilt toevoegen</a:t>
            </a:r>
            <a:endParaRPr lang="en-US"/>
          </a:p>
        </p:txBody>
      </p:sp>
      <p:sp>
        <p:nvSpPr>
          <p:cNvPr id="35" name="Picture Placeholder 8">
            <a:extLst>
              <a:ext uri="{FF2B5EF4-FFF2-40B4-BE49-F238E27FC236}">
                <a16:creationId xmlns:a16="http://schemas.microsoft.com/office/drawing/2014/main" id="{57DE2BC0-B9DD-AA4E-A484-4DF2C003E918}"/>
              </a:ext>
            </a:extLst>
          </p:cNvPr>
          <p:cNvSpPr>
            <a:spLocks noGrp="1"/>
          </p:cNvSpPr>
          <p:nvPr>
            <p:ph type="pic" sz="quarter" idx="13"/>
          </p:nvPr>
        </p:nvSpPr>
        <p:spPr>
          <a:xfrm>
            <a:off x="325019" y="4233829"/>
            <a:ext cx="2342957" cy="1736725"/>
          </a:xfrm>
          <a:solidFill>
            <a:schemeClr val="accent2">
              <a:lumMod val="20000"/>
              <a:lumOff val="80000"/>
            </a:schemeClr>
          </a:solidFill>
        </p:spPr>
        <p:txBody>
          <a:bodyPr/>
          <a:lstStyle/>
          <a:p>
            <a:r>
              <a:rPr lang="nl-NL"/>
              <a:t>Klik op het pictogram als u een afbeelding wilt toevoegen</a:t>
            </a:r>
            <a:endParaRPr lang="en-US"/>
          </a:p>
        </p:txBody>
      </p:sp>
      <p:sp>
        <p:nvSpPr>
          <p:cNvPr id="36" name="Content Placeholder 10">
            <a:extLst>
              <a:ext uri="{FF2B5EF4-FFF2-40B4-BE49-F238E27FC236}">
                <a16:creationId xmlns:a16="http://schemas.microsoft.com/office/drawing/2014/main" id="{86DB062A-B9E8-244B-884F-D31629C65F19}"/>
              </a:ext>
            </a:extLst>
          </p:cNvPr>
          <p:cNvSpPr>
            <a:spLocks noGrp="1"/>
          </p:cNvSpPr>
          <p:nvPr>
            <p:ph sz="quarter" idx="14"/>
          </p:nvPr>
        </p:nvSpPr>
        <p:spPr>
          <a:xfrm>
            <a:off x="2977332" y="2714046"/>
            <a:ext cx="2176462" cy="3233738"/>
          </a:xfrm>
        </p:spPr>
        <p:txBody>
          <a:bodyPr>
            <a:noAutofit/>
          </a:bodyPr>
          <a:lstStyle>
            <a:lvl1pPr>
              <a:spcBef>
                <a:spcPts val="300"/>
              </a:spcBef>
              <a:spcAft>
                <a:spcPts val="300"/>
              </a:spcAft>
              <a:defRPr/>
            </a:lvl1pPr>
          </a:lstStyle>
          <a:p>
            <a:pPr lvl="0"/>
            <a:r>
              <a:rPr lang="nl-NL"/>
              <a:t>Klikken om de tekststijl van het model te bewerken</a:t>
            </a:r>
          </a:p>
        </p:txBody>
      </p:sp>
      <p:sp>
        <p:nvSpPr>
          <p:cNvPr id="37" name="Content Placeholder 10">
            <a:extLst>
              <a:ext uri="{FF2B5EF4-FFF2-40B4-BE49-F238E27FC236}">
                <a16:creationId xmlns:a16="http://schemas.microsoft.com/office/drawing/2014/main" id="{23A2283D-82FD-9C41-89F0-7EC10CBC1E95}"/>
              </a:ext>
            </a:extLst>
          </p:cNvPr>
          <p:cNvSpPr>
            <a:spLocks noGrp="1"/>
          </p:cNvSpPr>
          <p:nvPr>
            <p:ph sz="quarter" idx="15"/>
          </p:nvPr>
        </p:nvSpPr>
        <p:spPr>
          <a:xfrm>
            <a:off x="5841115" y="2705677"/>
            <a:ext cx="2176462" cy="3233738"/>
          </a:xfrm>
        </p:spPr>
        <p:txBody>
          <a:bodyPr>
            <a:noAutofit/>
          </a:bodyPr>
          <a:lstStyle>
            <a:lvl1pPr>
              <a:spcBef>
                <a:spcPts val="300"/>
              </a:spcBef>
              <a:spcAft>
                <a:spcPts val="300"/>
              </a:spcAft>
              <a:defRPr/>
            </a:lvl1pPr>
          </a:lstStyle>
          <a:p>
            <a:pPr lvl="0"/>
            <a:r>
              <a:rPr lang="nl-NL"/>
              <a:t>Klikken om de tekststijl van het model te bewerken</a:t>
            </a:r>
          </a:p>
        </p:txBody>
      </p:sp>
      <p:sp>
        <p:nvSpPr>
          <p:cNvPr id="38" name="Content Placeholder 10">
            <a:extLst>
              <a:ext uri="{FF2B5EF4-FFF2-40B4-BE49-F238E27FC236}">
                <a16:creationId xmlns:a16="http://schemas.microsoft.com/office/drawing/2014/main" id="{9E60CB9E-2539-CA4A-B230-EB34AD07A334}"/>
              </a:ext>
            </a:extLst>
          </p:cNvPr>
          <p:cNvSpPr>
            <a:spLocks noGrp="1"/>
          </p:cNvSpPr>
          <p:nvPr>
            <p:ph sz="quarter" idx="16"/>
          </p:nvPr>
        </p:nvSpPr>
        <p:spPr>
          <a:xfrm>
            <a:off x="8704898" y="2697308"/>
            <a:ext cx="2176462" cy="3233738"/>
          </a:xfrm>
        </p:spPr>
        <p:txBody>
          <a:bodyPr>
            <a:noAutofit/>
          </a:bodyPr>
          <a:lstStyle>
            <a:lvl1pPr>
              <a:spcBef>
                <a:spcPts val="300"/>
              </a:spcBef>
              <a:spcAft>
                <a:spcPts val="300"/>
              </a:spcAft>
              <a:defRPr/>
            </a:lvl1pPr>
          </a:lstStyle>
          <a:p>
            <a:pPr lvl="0"/>
            <a:r>
              <a:rPr lang="nl-NL"/>
              <a:t>Klikken om de tekststijl van het model te bewerken</a:t>
            </a:r>
          </a:p>
        </p:txBody>
      </p:sp>
      <p:pic>
        <p:nvPicPr>
          <p:cNvPr id="39" name="Afbeelding 19">
            <a:extLst>
              <a:ext uri="{FF2B5EF4-FFF2-40B4-BE49-F238E27FC236}">
                <a16:creationId xmlns:a16="http://schemas.microsoft.com/office/drawing/2014/main" id="{D589BCE9-EA0A-1144-80C8-EE0F4C768AC5}"/>
              </a:ext>
            </a:extLst>
          </p:cNvPr>
          <p:cNvPicPr>
            <a:picLocks noChangeAspect="1"/>
          </p:cNvPicPr>
          <p:nvPr userDrawn="1"/>
        </p:nvPicPr>
        <p:blipFill>
          <a:blip r:embed="rId2">
            <a:duotone>
              <a:schemeClr val="accent2">
                <a:shade val="45000"/>
                <a:satMod val="135000"/>
              </a:schemeClr>
              <a:prstClr val="white"/>
            </a:duotone>
          </a:blip>
          <a:stretch>
            <a:fillRect/>
          </a:stretch>
        </p:blipFill>
        <p:spPr>
          <a:xfrm rot="5400000">
            <a:off x="3319929" y="1034556"/>
            <a:ext cx="1272750" cy="1272750"/>
          </a:xfrm>
          <a:prstGeom prst="rect">
            <a:avLst/>
          </a:prstGeom>
        </p:spPr>
      </p:pic>
      <p:pic>
        <p:nvPicPr>
          <p:cNvPr id="40" name="Afbeelding 19">
            <a:extLst>
              <a:ext uri="{FF2B5EF4-FFF2-40B4-BE49-F238E27FC236}">
                <a16:creationId xmlns:a16="http://schemas.microsoft.com/office/drawing/2014/main" id="{6DF745DA-6BCC-DB49-85D3-8BC8892422C8}"/>
              </a:ext>
            </a:extLst>
          </p:cNvPr>
          <p:cNvPicPr>
            <a:picLocks noChangeAspect="1"/>
          </p:cNvPicPr>
          <p:nvPr userDrawn="1"/>
        </p:nvPicPr>
        <p:blipFill>
          <a:blip r:embed="rId2">
            <a:duotone>
              <a:schemeClr val="accent2">
                <a:shade val="45000"/>
                <a:satMod val="135000"/>
              </a:schemeClr>
              <a:prstClr val="white"/>
            </a:duotone>
          </a:blip>
          <a:stretch>
            <a:fillRect/>
          </a:stretch>
        </p:blipFill>
        <p:spPr>
          <a:xfrm rot="5400000">
            <a:off x="6299841" y="1023990"/>
            <a:ext cx="1272750" cy="1272750"/>
          </a:xfrm>
          <a:prstGeom prst="rect">
            <a:avLst/>
          </a:prstGeom>
        </p:spPr>
      </p:pic>
      <p:pic>
        <p:nvPicPr>
          <p:cNvPr id="41" name="Afbeelding 19">
            <a:extLst>
              <a:ext uri="{FF2B5EF4-FFF2-40B4-BE49-F238E27FC236}">
                <a16:creationId xmlns:a16="http://schemas.microsoft.com/office/drawing/2014/main" id="{EA8BCC0F-4A1A-614B-9D7F-9CE85A815666}"/>
              </a:ext>
            </a:extLst>
          </p:cNvPr>
          <p:cNvPicPr>
            <a:picLocks noChangeAspect="1"/>
          </p:cNvPicPr>
          <p:nvPr userDrawn="1"/>
        </p:nvPicPr>
        <p:blipFill>
          <a:blip r:embed="rId2">
            <a:duotone>
              <a:schemeClr val="accent2">
                <a:shade val="45000"/>
                <a:satMod val="135000"/>
              </a:schemeClr>
              <a:prstClr val="white"/>
            </a:duotone>
          </a:blip>
          <a:stretch>
            <a:fillRect/>
          </a:stretch>
        </p:blipFill>
        <p:spPr>
          <a:xfrm rot="5400000">
            <a:off x="9303817" y="1025456"/>
            <a:ext cx="1272750" cy="1272750"/>
          </a:xfrm>
          <a:prstGeom prst="rect">
            <a:avLst/>
          </a:prstGeom>
        </p:spPr>
      </p:pic>
    </p:spTree>
    <p:extLst>
      <p:ext uri="{BB962C8B-B14F-4D97-AF65-F5344CB8AC3E}">
        <p14:creationId xmlns:p14="http://schemas.microsoft.com/office/powerpoint/2010/main" val="1712836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 met foto 9">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46D58FF-9EE9-F94D-80AF-E9C1F8D1CA70}"/>
              </a:ext>
            </a:extLst>
          </p:cNvPr>
          <p:cNvSpPr/>
          <p:nvPr userDrawn="1"/>
        </p:nvSpPr>
        <p:spPr>
          <a:xfrm>
            <a:off x="-6487" y="1595337"/>
            <a:ext cx="3722453" cy="52626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ige driehoek 7">
            <a:extLst>
              <a:ext uri="{FF2B5EF4-FFF2-40B4-BE49-F238E27FC236}">
                <a16:creationId xmlns:a16="http://schemas.microsoft.com/office/drawing/2014/main" id="{B20762C1-5A44-4849-88B8-048381E836B2}"/>
              </a:ext>
            </a:extLst>
          </p:cNvPr>
          <p:cNvSpPr/>
          <p:nvPr userDrawn="1"/>
        </p:nvSpPr>
        <p:spPr>
          <a:xfrm rot="10800000" flipH="1">
            <a:off x="-6485" y="-2521"/>
            <a:ext cx="4868214" cy="6854036"/>
          </a:xfrm>
          <a:prstGeom prst="rtTriangle">
            <a:avLst/>
          </a:prstGeom>
          <a:gradFill flip="none" rotWithShape="1">
            <a:gsLst>
              <a:gs pos="0">
                <a:srgbClr val="002060"/>
              </a:gs>
              <a:gs pos="50000">
                <a:srgbClr val="0070C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tekst 9">
            <a:extLst>
              <a:ext uri="{FF2B5EF4-FFF2-40B4-BE49-F238E27FC236}">
                <a16:creationId xmlns:a16="http://schemas.microsoft.com/office/drawing/2014/main" id="{BF923C36-23D5-8744-8E6C-D9C9E4FAA102}"/>
              </a:ext>
            </a:extLst>
          </p:cNvPr>
          <p:cNvSpPr>
            <a:spLocks noGrp="1"/>
          </p:cNvSpPr>
          <p:nvPr>
            <p:ph type="body" sz="quarter" idx="18" hasCustomPrompt="1"/>
          </p:nvPr>
        </p:nvSpPr>
        <p:spPr>
          <a:xfrm>
            <a:off x="913795" y="401445"/>
            <a:ext cx="1971675" cy="2296599"/>
          </a:xfrm>
        </p:spPr>
        <p:txBody>
          <a:bodyPr>
            <a:noAutofit/>
          </a:bodyPr>
          <a:lstStyle>
            <a:lvl1pPr marL="0" indent="0" algn="l">
              <a:buNone/>
              <a:defRPr sz="1800">
                <a:solidFill>
                  <a:schemeClr val="bg1"/>
                </a:solidFill>
              </a:defRPr>
            </a:lvl1pPr>
          </a:lstStyle>
          <a:p>
            <a:r>
              <a:rPr lang="nl-NL"/>
              <a:t>“Belangrijkste conclusie of quote”</a:t>
            </a:r>
          </a:p>
        </p:txBody>
      </p:sp>
      <p:sp>
        <p:nvSpPr>
          <p:cNvPr id="15" name="Tijdelijke aanduiding voor tekst 5">
            <a:extLst>
              <a:ext uri="{FF2B5EF4-FFF2-40B4-BE49-F238E27FC236}">
                <a16:creationId xmlns:a16="http://schemas.microsoft.com/office/drawing/2014/main" id="{0D17F901-6EAD-DA4B-BD18-BD753219FF53}"/>
              </a:ext>
            </a:extLst>
          </p:cNvPr>
          <p:cNvSpPr>
            <a:spLocks noGrp="1"/>
          </p:cNvSpPr>
          <p:nvPr>
            <p:ph type="body" sz="quarter" idx="19" hasCustomPrompt="1"/>
          </p:nvPr>
        </p:nvSpPr>
        <p:spPr>
          <a:xfrm>
            <a:off x="4636435" y="6345632"/>
            <a:ext cx="6717365" cy="401158"/>
          </a:xfrm>
        </p:spPr>
        <p:txBody>
          <a:bodyPr>
            <a:normAutofit/>
          </a:bodyPr>
          <a:lstStyle>
            <a:lvl1pPr marL="0" indent="0">
              <a:buNone/>
              <a:defRPr sz="1050">
                <a:solidFill>
                  <a:srgbClr val="000000"/>
                </a:solidFill>
              </a:defRPr>
            </a:lvl1pPr>
          </a:lstStyle>
          <a:p>
            <a:r>
              <a:rPr lang="nl-NL"/>
              <a:t>*voetnoot</a:t>
            </a:r>
          </a:p>
        </p:txBody>
      </p:sp>
      <p:sp>
        <p:nvSpPr>
          <p:cNvPr id="17" name="Tijdelijke aanduiding voor inhoud 3">
            <a:extLst>
              <a:ext uri="{FF2B5EF4-FFF2-40B4-BE49-F238E27FC236}">
                <a16:creationId xmlns:a16="http://schemas.microsoft.com/office/drawing/2014/main" id="{5F6234EA-2F5C-B94E-9EA6-60DD39144DD9}"/>
              </a:ext>
            </a:extLst>
          </p:cNvPr>
          <p:cNvSpPr>
            <a:spLocks noGrp="1"/>
          </p:cNvSpPr>
          <p:nvPr>
            <p:ph sz="quarter" idx="20"/>
          </p:nvPr>
        </p:nvSpPr>
        <p:spPr>
          <a:xfrm>
            <a:off x="4636435" y="1297266"/>
            <a:ext cx="3310943" cy="2234829"/>
          </a:xfrm>
        </p:spPr>
        <p:txBody>
          <a:bodyPr/>
          <a:lstStyle>
            <a:lvl1pPr>
              <a:spcBef>
                <a:spcPts val="300"/>
              </a:spcBef>
              <a:spcAft>
                <a:spcPts val="300"/>
              </a:spcAft>
              <a:defRPr/>
            </a:lvl1pPr>
          </a:lstStyle>
          <a:p>
            <a:pPr lvl="0"/>
            <a:r>
              <a:rPr lang="nl-NL"/>
              <a:t>Klikken om de tekststijl van het model te bewerken</a:t>
            </a:r>
          </a:p>
        </p:txBody>
      </p:sp>
      <p:sp>
        <p:nvSpPr>
          <p:cNvPr id="18" name="Tijdelijke aanduiding voor inhoud 3">
            <a:extLst>
              <a:ext uri="{FF2B5EF4-FFF2-40B4-BE49-F238E27FC236}">
                <a16:creationId xmlns:a16="http://schemas.microsoft.com/office/drawing/2014/main" id="{5E7D7A16-4C08-9449-A2D6-1A9E8A31D321}"/>
              </a:ext>
            </a:extLst>
          </p:cNvPr>
          <p:cNvSpPr>
            <a:spLocks noGrp="1"/>
          </p:cNvSpPr>
          <p:nvPr>
            <p:ph sz="quarter" idx="21"/>
          </p:nvPr>
        </p:nvSpPr>
        <p:spPr>
          <a:xfrm>
            <a:off x="4636435" y="3661102"/>
            <a:ext cx="3310943" cy="2406205"/>
          </a:xfrm>
        </p:spPr>
        <p:txBody>
          <a:bodyPr/>
          <a:lstStyle>
            <a:lvl1pPr>
              <a:spcBef>
                <a:spcPts val="300"/>
              </a:spcBef>
              <a:spcAft>
                <a:spcPts val="300"/>
              </a:spcAft>
              <a:defRPr/>
            </a:lvl1pPr>
          </a:lstStyle>
          <a:p>
            <a:pPr lvl="0"/>
            <a:r>
              <a:rPr lang="nl-NL"/>
              <a:t>Klikken om de tekststijl van het model te bewerken</a:t>
            </a:r>
          </a:p>
        </p:txBody>
      </p:sp>
      <p:sp>
        <p:nvSpPr>
          <p:cNvPr id="13" name="Tijdelijke aanduiding voor afbeelding 3">
            <a:extLst>
              <a:ext uri="{FF2B5EF4-FFF2-40B4-BE49-F238E27FC236}">
                <a16:creationId xmlns:a16="http://schemas.microsoft.com/office/drawing/2014/main" id="{0567DACC-0B1F-3B49-BD3A-F81AB69579ED}"/>
              </a:ext>
            </a:extLst>
          </p:cNvPr>
          <p:cNvSpPr>
            <a:spLocks noGrp="1"/>
          </p:cNvSpPr>
          <p:nvPr>
            <p:ph type="pic" sz="quarter" idx="22"/>
          </p:nvPr>
        </p:nvSpPr>
        <p:spPr>
          <a:xfrm flipH="1">
            <a:off x="-8624" y="1601821"/>
            <a:ext cx="3722453" cy="5256179"/>
          </a:xfrm>
          <a:prstGeom prst="rtTriangle">
            <a:avLst/>
          </a:prstGeom>
        </p:spPr>
        <p:txBody>
          <a:bodyPr/>
          <a:lstStyle/>
          <a:p>
            <a:r>
              <a:rPr lang="nl-NL"/>
              <a:t>Klik op het pictogram als u een afbeelding wilt toevoegen</a:t>
            </a:r>
          </a:p>
        </p:txBody>
      </p:sp>
      <p:sp>
        <p:nvSpPr>
          <p:cNvPr id="4" name="Tijdelijke aanduiding voor inhoud 3">
            <a:extLst>
              <a:ext uri="{FF2B5EF4-FFF2-40B4-BE49-F238E27FC236}">
                <a16:creationId xmlns:a16="http://schemas.microsoft.com/office/drawing/2014/main" id="{08EE4910-BD30-DE42-A4B6-1D99F38B6AD7}"/>
              </a:ext>
            </a:extLst>
          </p:cNvPr>
          <p:cNvSpPr>
            <a:spLocks noGrp="1"/>
          </p:cNvSpPr>
          <p:nvPr>
            <p:ph sz="quarter" idx="24"/>
          </p:nvPr>
        </p:nvSpPr>
        <p:spPr>
          <a:xfrm>
            <a:off x="8105776" y="1297384"/>
            <a:ext cx="3248024" cy="4770041"/>
          </a:xfrm>
        </p:spPr>
        <p:txBody>
          <a:bodyPr/>
          <a:lstStyle>
            <a:lvl1pPr>
              <a:spcBef>
                <a:spcPts val="300"/>
              </a:spcBef>
              <a:spcAft>
                <a:spcPts val="300"/>
              </a:spcAft>
              <a:defRPr/>
            </a:lvl1pPr>
          </a:lstStyle>
          <a:p>
            <a:pPr lvl="0"/>
            <a:r>
              <a:rPr lang="nl-NL"/>
              <a:t>Klikken om de tekststijl van het model te bewerken</a:t>
            </a:r>
          </a:p>
        </p:txBody>
      </p:sp>
      <p:sp>
        <p:nvSpPr>
          <p:cNvPr id="14" name="Title 6">
            <a:extLst>
              <a:ext uri="{FF2B5EF4-FFF2-40B4-BE49-F238E27FC236}">
                <a16:creationId xmlns:a16="http://schemas.microsoft.com/office/drawing/2014/main" id="{7F67D762-5594-E047-B590-E75985C46B2B}"/>
              </a:ext>
            </a:extLst>
          </p:cNvPr>
          <p:cNvSpPr>
            <a:spLocks noGrp="1"/>
          </p:cNvSpPr>
          <p:nvPr>
            <p:ph type="title"/>
          </p:nvPr>
        </p:nvSpPr>
        <p:spPr>
          <a:xfrm>
            <a:off x="4636435" y="155575"/>
            <a:ext cx="5828815" cy="464414"/>
          </a:xfrm>
        </p:spPr>
        <p:txBody>
          <a:bodyPr/>
          <a:lstStyle/>
          <a:p>
            <a:r>
              <a:rPr lang="nl-NL"/>
              <a:t>Klik om stijl te bewerken</a:t>
            </a:r>
            <a:endParaRPr lang="en-US"/>
          </a:p>
        </p:txBody>
      </p:sp>
      <p:sp>
        <p:nvSpPr>
          <p:cNvPr id="16" name="Text Placeholder 15">
            <a:extLst>
              <a:ext uri="{FF2B5EF4-FFF2-40B4-BE49-F238E27FC236}">
                <a16:creationId xmlns:a16="http://schemas.microsoft.com/office/drawing/2014/main" id="{64CDCABE-8133-944D-977D-E71E18D25F8A}"/>
              </a:ext>
            </a:extLst>
          </p:cNvPr>
          <p:cNvSpPr>
            <a:spLocks noGrp="1"/>
          </p:cNvSpPr>
          <p:nvPr>
            <p:ph type="body" sz="quarter" idx="28" hasCustomPrompt="1"/>
          </p:nvPr>
        </p:nvSpPr>
        <p:spPr>
          <a:xfrm>
            <a:off x="4636435" y="672295"/>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19" name="Slide Number Placeholder 3">
            <a:extLst>
              <a:ext uri="{FF2B5EF4-FFF2-40B4-BE49-F238E27FC236}">
                <a16:creationId xmlns:a16="http://schemas.microsoft.com/office/drawing/2014/main" id="{B5EE5794-FC77-9B4A-AE9E-C05F49B1227C}"/>
              </a:ext>
            </a:extLst>
          </p:cNvPr>
          <p:cNvSpPr>
            <a:spLocks noGrp="1"/>
          </p:cNvSpPr>
          <p:nvPr>
            <p:ph type="sldNum" sz="quarter" idx="44"/>
          </p:nvPr>
        </p:nvSpPr>
        <p:spPr>
          <a:xfrm>
            <a:off x="10881360" y="6194343"/>
            <a:ext cx="472440" cy="365125"/>
          </a:xfrm>
        </p:spPr>
        <p:txBody>
          <a:bodyPr/>
          <a:lstStyle/>
          <a:p>
            <a:fld id="{4A70B06D-F489-48FF-A885-ABB74CD5C952}" type="slidenum">
              <a:rPr lang="en-US" smtClean="0"/>
              <a:pPr/>
              <a:t>‹#›</a:t>
            </a:fld>
            <a:endParaRPr lang="en-US"/>
          </a:p>
        </p:txBody>
      </p:sp>
    </p:spTree>
    <p:extLst>
      <p:ext uri="{BB962C8B-B14F-4D97-AF65-F5344CB8AC3E}">
        <p14:creationId xmlns:p14="http://schemas.microsoft.com/office/powerpoint/2010/main" val="212194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 met foto 10]">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4B93D76-5B4A-DC4A-8E28-C6DDA74ACC51}"/>
              </a:ext>
            </a:extLst>
          </p:cNvPr>
          <p:cNvSpPr/>
          <p:nvPr userDrawn="1"/>
        </p:nvSpPr>
        <p:spPr>
          <a:xfrm>
            <a:off x="10534777" y="-22578"/>
            <a:ext cx="1657223" cy="68805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arallellogram 2">
            <a:extLst>
              <a:ext uri="{FF2B5EF4-FFF2-40B4-BE49-F238E27FC236}">
                <a16:creationId xmlns:a16="http://schemas.microsoft.com/office/drawing/2014/main" id="{4CE079B5-7141-9A4A-BB15-431AF0759AD2}"/>
              </a:ext>
            </a:extLst>
          </p:cNvPr>
          <p:cNvSpPr/>
          <p:nvPr userDrawn="1"/>
        </p:nvSpPr>
        <p:spPr>
          <a:xfrm>
            <a:off x="6253718" y="-22578"/>
            <a:ext cx="5905917" cy="6885460"/>
          </a:xfrm>
          <a:custGeom>
            <a:avLst/>
            <a:gdLst>
              <a:gd name="connsiteX0" fmla="*/ 0 w 4257741"/>
              <a:gd name="connsiteY0" fmla="*/ 6858003 h 6858003"/>
              <a:gd name="connsiteX1" fmla="*/ 1064435 w 4257741"/>
              <a:gd name="connsiteY1" fmla="*/ 0 h 6858003"/>
              <a:gd name="connsiteX2" fmla="*/ 4257741 w 4257741"/>
              <a:gd name="connsiteY2" fmla="*/ 0 h 6858003"/>
              <a:gd name="connsiteX3" fmla="*/ 3193306 w 4257741"/>
              <a:gd name="connsiteY3" fmla="*/ 6858003 h 6858003"/>
              <a:gd name="connsiteX4" fmla="*/ 0 w 4257741"/>
              <a:gd name="connsiteY4" fmla="*/ 6858003 h 6858003"/>
              <a:gd name="connsiteX0" fmla="*/ 0 w 5476941"/>
              <a:gd name="connsiteY0" fmla="*/ 6858003 h 6858003"/>
              <a:gd name="connsiteX1" fmla="*/ 1064435 w 5476941"/>
              <a:gd name="connsiteY1" fmla="*/ 0 h 6858003"/>
              <a:gd name="connsiteX2" fmla="*/ 5476941 w 5476941"/>
              <a:gd name="connsiteY2" fmla="*/ 11289 h 6858003"/>
              <a:gd name="connsiteX3" fmla="*/ 3193306 w 5476941"/>
              <a:gd name="connsiteY3" fmla="*/ 6858003 h 6858003"/>
              <a:gd name="connsiteX4" fmla="*/ 0 w 5476941"/>
              <a:gd name="connsiteY4" fmla="*/ 6858003 h 6858003"/>
              <a:gd name="connsiteX0" fmla="*/ 0 w 5476941"/>
              <a:gd name="connsiteY0" fmla="*/ 6846714 h 6846714"/>
              <a:gd name="connsiteX1" fmla="*/ 1007991 w 5476941"/>
              <a:gd name="connsiteY1" fmla="*/ 0 h 6846714"/>
              <a:gd name="connsiteX2" fmla="*/ 5476941 w 5476941"/>
              <a:gd name="connsiteY2" fmla="*/ 0 h 6846714"/>
              <a:gd name="connsiteX3" fmla="*/ 3193306 w 5476941"/>
              <a:gd name="connsiteY3" fmla="*/ 6846714 h 6846714"/>
              <a:gd name="connsiteX4" fmla="*/ 0 w 5476941"/>
              <a:gd name="connsiteY4" fmla="*/ 6846714 h 6846714"/>
              <a:gd name="connsiteX0" fmla="*/ 0 w 5905919"/>
              <a:gd name="connsiteY0" fmla="*/ 6858003 h 6858003"/>
              <a:gd name="connsiteX1" fmla="*/ 1436969 w 5905919"/>
              <a:gd name="connsiteY1" fmla="*/ 0 h 6858003"/>
              <a:gd name="connsiteX2" fmla="*/ 5905919 w 5905919"/>
              <a:gd name="connsiteY2" fmla="*/ 0 h 6858003"/>
              <a:gd name="connsiteX3" fmla="*/ 3622284 w 5905919"/>
              <a:gd name="connsiteY3" fmla="*/ 6846714 h 6858003"/>
              <a:gd name="connsiteX4" fmla="*/ 0 w 5905919"/>
              <a:gd name="connsiteY4" fmla="*/ 6858003 h 6858003"/>
              <a:gd name="connsiteX0" fmla="*/ 0 w 5905919"/>
              <a:gd name="connsiteY0" fmla="*/ 6858003 h 6858003"/>
              <a:gd name="connsiteX1" fmla="*/ 1436969 w 5905919"/>
              <a:gd name="connsiteY1" fmla="*/ 0 h 6858003"/>
              <a:gd name="connsiteX2" fmla="*/ 5905919 w 5905919"/>
              <a:gd name="connsiteY2" fmla="*/ 0 h 6858003"/>
              <a:gd name="connsiteX3" fmla="*/ 4468950 w 5905919"/>
              <a:gd name="connsiteY3" fmla="*/ 6846714 h 6858003"/>
              <a:gd name="connsiteX4" fmla="*/ 0 w 5905919"/>
              <a:gd name="connsiteY4" fmla="*/ 6858003 h 6858003"/>
              <a:gd name="connsiteX0" fmla="*/ 0 w 5688562"/>
              <a:gd name="connsiteY0" fmla="*/ 6865498 h 6865498"/>
              <a:gd name="connsiteX1" fmla="*/ 1219612 w 5688562"/>
              <a:gd name="connsiteY1" fmla="*/ 0 h 6865498"/>
              <a:gd name="connsiteX2" fmla="*/ 5688562 w 5688562"/>
              <a:gd name="connsiteY2" fmla="*/ 0 h 6865498"/>
              <a:gd name="connsiteX3" fmla="*/ 4251593 w 5688562"/>
              <a:gd name="connsiteY3" fmla="*/ 6846714 h 6865498"/>
              <a:gd name="connsiteX4" fmla="*/ 0 w 5688562"/>
              <a:gd name="connsiteY4" fmla="*/ 6865498 h 6865498"/>
              <a:gd name="connsiteX0" fmla="*/ 0 w 5883434"/>
              <a:gd name="connsiteY0" fmla="*/ 6880488 h 6880488"/>
              <a:gd name="connsiteX1" fmla="*/ 1414484 w 5883434"/>
              <a:gd name="connsiteY1" fmla="*/ 0 h 6880488"/>
              <a:gd name="connsiteX2" fmla="*/ 5883434 w 5883434"/>
              <a:gd name="connsiteY2" fmla="*/ 0 h 6880488"/>
              <a:gd name="connsiteX3" fmla="*/ 4446465 w 5883434"/>
              <a:gd name="connsiteY3" fmla="*/ 6846714 h 6880488"/>
              <a:gd name="connsiteX4" fmla="*/ 0 w 5883434"/>
              <a:gd name="connsiteY4" fmla="*/ 6880488 h 6880488"/>
              <a:gd name="connsiteX0" fmla="*/ 0 w 5883434"/>
              <a:gd name="connsiteY0" fmla="*/ 6880488 h 6885460"/>
              <a:gd name="connsiteX1" fmla="*/ 1414484 w 5883434"/>
              <a:gd name="connsiteY1" fmla="*/ 0 h 6885460"/>
              <a:gd name="connsiteX2" fmla="*/ 5883434 w 5883434"/>
              <a:gd name="connsiteY2" fmla="*/ 0 h 6885460"/>
              <a:gd name="connsiteX3" fmla="*/ 4461964 w 5883434"/>
              <a:gd name="connsiteY3" fmla="*/ 6885460 h 6885460"/>
              <a:gd name="connsiteX4" fmla="*/ 0 w 5883434"/>
              <a:gd name="connsiteY4" fmla="*/ 6880488 h 688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434" h="6885460">
                <a:moveTo>
                  <a:pt x="0" y="6880488"/>
                </a:moveTo>
                <a:lnTo>
                  <a:pt x="1414484" y="0"/>
                </a:lnTo>
                <a:lnTo>
                  <a:pt x="5883434" y="0"/>
                </a:lnTo>
                <a:lnTo>
                  <a:pt x="4461964" y="6885460"/>
                </a:lnTo>
                <a:lnTo>
                  <a:pt x="0" y="6880488"/>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5">
            <a:extLst>
              <a:ext uri="{FF2B5EF4-FFF2-40B4-BE49-F238E27FC236}">
                <a16:creationId xmlns:a16="http://schemas.microsoft.com/office/drawing/2014/main" id="{64EF5789-713C-FE46-98C3-93B3544C16F6}"/>
              </a:ext>
            </a:extLst>
          </p:cNvPr>
          <p:cNvSpPr>
            <a:spLocks noGrp="1"/>
          </p:cNvSpPr>
          <p:nvPr>
            <p:ph type="body" sz="quarter" idx="15" hasCustomPrompt="1"/>
          </p:nvPr>
        </p:nvSpPr>
        <p:spPr>
          <a:xfrm>
            <a:off x="2189407" y="6345632"/>
            <a:ext cx="3906593" cy="401158"/>
          </a:xfrm>
        </p:spPr>
        <p:txBody>
          <a:bodyPr>
            <a:normAutofit/>
          </a:bodyPr>
          <a:lstStyle>
            <a:lvl1pPr marL="0" indent="0">
              <a:buNone/>
              <a:defRPr sz="1050">
                <a:solidFill>
                  <a:srgbClr val="000000"/>
                </a:solidFill>
              </a:defRPr>
            </a:lvl1pPr>
          </a:lstStyle>
          <a:p>
            <a:r>
              <a:rPr lang="nl-NL"/>
              <a:t>*voetnoot</a:t>
            </a:r>
          </a:p>
        </p:txBody>
      </p:sp>
      <p:sp>
        <p:nvSpPr>
          <p:cNvPr id="15" name="Tijdelijke aanduiding voor inhoud 3">
            <a:extLst>
              <a:ext uri="{FF2B5EF4-FFF2-40B4-BE49-F238E27FC236}">
                <a16:creationId xmlns:a16="http://schemas.microsoft.com/office/drawing/2014/main" id="{64B215AF-0790-C84D-87FD-DFDED11BBA69}"/>
              </a:ext>
            </a:extLst>
          </p:cNvPr>
          <p:cNvSpPr>
            <a:spLocks noGrp="1"/>
          </p:cNvSpPr>
          <p:nvPr>
            <p:ph sz="quarter" idx="16"/>
          </p:nvPr>
        </p:nvSpPr>
        <p:spPr>
          <a:xfrm>
            <a:off x="838200" y="1123950"/>
            <a:ext cx="5257800" cy="4979988"/>
          </a:xfrm>
        </p:spPr>
        <p:txBody>
          <a:bodyPr>
            <a:noAutofit/>
          </a:bodyPr>
          <a:lstStyle>
            <a:lvl1pPr>
              <a:spcBef>
                <a:spcPts val="300"/>
              </a:spcBef>
              <a:spcAft>
                <a:spcPts val="300"/>
              </a:spcAft>
              <a:defRPr/>
            </a:lvl1pPr>
          </a:lstStyle>
          <a:p>
            <a:pPr lvl="0"/>
            <a:r>
              <a:rPr lang="nl-NL"/>
              <a:t>Klikken om de tekststijl van het model te bewerken</a:t>
            </a:r>
          </a:p>
        </p:txBody>
      </p:sp>
      <p:sp>
        <p:nvSpPr>
          <p:cNvPr id="12" name="Tijdelijke aanduiding voor afbeelding 5">
            <a:extLst>
              <a:ext uri="{FF2B5EF4-FFF2-40B4-BE49-F238E27FC236}">
                <a16:creationId xmlns:a16="http://schemas.microsoft.com/office/drawing/2014/main" id="{BDC17768-06AC-0C4D-A8FE-441C92C939FF}"/>
              </a:ext>
            </a:extLst>
          </p:cNvPr>
          <p:cNvSpPr>
            <a:spLocks noGrp="1"/>
          </p:cNvSpPr>
          <p:nvPr>
            <p:ph type="pic" sz="quarter" idx="20"/>
          </p:nvPr>
        </p:nvSpPr>
        <p:spPr>
          <a:xfrm flipH="1">
            <a:off x="10697929" y="-11287"/>
            <a:ext cx="1467141" cy="6881815"/>
          </a:xfrm>
          <a:prstGeom prst="rtTriangle">
            <a:avLst/>
          </a:prstGeom>
        </p:spPr>
        <p:txBody>
          <a:bodyPr/>
          <a:lstStyle>
            <a:lvl1pPr marL="0" indent="0">
              <a:buNone/>
              <a:defRPr/>
            </a:lvl1pPr>
          </a:lstStyle>
          <a:p>
            <a:r>
              <a:rPr lang="nl-NL"/>
              <a:t>Klik op het pictogram als u een afbeelding wilt toevoegen</a:t>
            </a:r>
          </a:p>
        </p:txBody>
      </p:sp>
      <p:sp>
        <p:nvSpPr>
          <p:cNvPr id="16" name="Parallellogram 2">
            <a:extLst>
              <a:ext uri="{FF2B5EF4-FFF2-40B4-BE49-F238E27FC236}">
                <a16:creationId xmlns:a16="http://schemas.microsoft.com/office/drawing/2014/main" id="{106099D4-8BF3-594C-8B04-67470A036EC7}"/>
              </a:ext>
            </a:extLst>
          </p:cNvPr>
          <p:cNvSpPr/>
          <p:nvPr userDrawn="1"/>
        </p:nvSpPr>
        <p:spPr>
          <a:xfrm>
            <a:off x="6296953" y="-11287"/>
            <a:ext cx="5905917" cy="6885460"/>
          </a:xfrm>
          <a:custGeom>
            <a:avLst/>
            <a:gdLst>
              <a:gd name="connsiteX0" fmla="*/ 0 w 4257741"/>
              <a:gd name="connsiteY0" fmla="*/ 6858003 h 6858003"/>
              <a:gd name="connsiteX1" fmla="*/ 1064435 w 4257741"/>
              <a:gd name="connsiteY1" fmla="*/ 0 h 6858003"/>
              <a:gd name="connsiteX2" fmla="*/ 4257741 w 4257741"/>
              <a:gd name="connsiteY2" fmla="*/ 0 h 6858003"/>
              <a:gd name="connsiteX3" fmla="*/ 3193306 w 4257741"/>
              <a:gd name="connsiteY3" fmla="*/ 6858003 h 6858003"/>
              <a:gd name="connsiteX4" fmla="*/ 0 w 4257741"/>
              <a:gd name="connsiteY4" fmla="*/ 6858003 h 6858003"/>
              <a:gd name="connsiteX0" fmla="*/ 0 w 5476941"/>
              <a:gd name="connsiteY0" fmla="*/ 6858003 h 6858003"/>
              <a:gd name="connsiteX1" fmla="*/ 1064435 w 5476941"/>
              <a:gd name="connsiteY1" fmla="*/ 0 h 6858003"/>
              <a:gd name="connsiteX2" fmla="*/ 5476941 w 5476941"/>
              <a:gd name="connsiteY2" fmla="*/ 11289 h 6858003"/>
              <a:gd name="connsiteX3" fmla="*/ 3193306 w 5476941"/>
              <a:gd name="connsiteY3" fmla="*/ 6858003 h 6858003"/>
              <a:gd name="connsiteX4" fmla="*/ 0 w 5476941"/>
              <a:gd name="connsiteY4" fmla="*/ 6858003 h 6858003"/>
              <a:gd name="connsiteX0" fmla="*/ 0 w 5476941"/>
              <a:gd name="connsiteY0" fmla="*/ 6846714 h 6846714"/>
              <a:gd name="connsiteX1" fmla="*/ 1007991 w 5476941"/>
              <a:gd name="connsiteY1" fmla="*/ 0 h 6846714"/>
              <a:gd name="connsiteX2" fmla="*/ 5476941 w 5476941"/>
              <a:gd name="connsiteY2" fmla="*/ 0 h 6846714"/>
              <a:gd name="connsiteX3" fmla="*/ 3193306 w 5476941"/>
              <a:gd name="connsiteY3" fmla="*/ 6846714 h 6846714"/>
              <a:gd name="connsiteX4" fmla="*/ 0 w 5476941"/>
              <a:gd name="connsiteY4" fmla="*/ 6846714 h 6846714"/>
              <a:gd name="connsiteX0" fmla="*/ 0 w 5905919"/>
              <a:gd name="connsiteY0" fmla="*/ 6858003 h 6858003"/>
              <a:gd name="connsiteX1" fmla="*/ 1436969 w 5905919"/>
              <a:gd name="connsiteY1" fmla="*/ 0 h 6858003"/>
              <a:gd name="connsiteX2" fmla="*/ 5905919 w 5905919"/>
              <a:gd name="connsiteY2" fmla="*/ 0 h 6858003"/>
              <a:gd name="connsiteX3" fmla="*/ 3622284 w 5905919"/>
              <a:gd name="connsiteY3" fmla="*/ 6846714 h 6858003"/>
              <a:gd name="connsiteX4" fmla="*/ 0 w 5905919"/>
              <a:gd name="connsiteY4" fmla="*/ 6858003 h 6858003"/>
              <a:gd name="connsiteX0" fmla="*/ 0 w 5905919"/>
              <a:gd name="connsiteY0" fmla="*/ 6858003 h 6858003"/>
              <a:gd name="connsiteX1" fmla="*/ 1436969 w 5905919"/>
              <a:gd name="connsiteY1" fmla="*/ 0 h 6858003"/>
              <a:gd name="connsiteX2" fmla="*/ 5905919 w 5905919"/>
              <a:gd name="connsiteY2" fmla="*/ 0 h 6858003"/>
              <a:gd name="connsiteX3" fmla="*/ 4468950 w 5905919"/>
              <a:gd name="connsiteY3" fmla="*/ 6846714 h 6858003"/>
              <a:gd name="connsiteX4" fmla="*/ 0 w 5905919"/>
              <a:gd name="connsiteY4" fmla="*/ 6858003 h 6858003"/>
              <a:gd name="connsiteX0" fmla="*/ 0 w 5688562"/>
              <a:gd name="connsiteY0" fmla="*/ 6865498 h 6865498"/>
              <a:gd name="connsiteX1" fmla="*/ 1219612 w 5688562"/>
              <a:gd name="connsiteY1" fmla="*/ 0 h 6865498"/>
              <a:gd name="connsiteX2" fmla="*/ 5688562 w 5688562"/>
              <a:gd name="connsiteY2" fmla="*/ 0 h 6865498"/>
              <a:gd name="connsiteX3" fmla="*/ 4251593 w 5688562"/>
              <a:gd name="connsiteY3" fmla="*/ 6846714 h 6865498"/>
              <a:gd name="connsiteX4" fmla="*/ 0 w 5688562"/>
              <a:gd name="connsiteY4" fmla="*/ 6865498 h 6865498"/>
              <a:gd name="connsiteX0" fmla="*/ 0 w 5883434"/>
              <a:gd name="connsiteY0" fmla="*/ 6880488 h 6880488"/>
              <a:gd name="connsiteX1" fmla="*/ 1414484 w 5883434"/>
              <a:gd name="connsiteY1" fmla="*/ 0 h 6880488"/>
              <a:gd name="connsiteX2" fmla="*/ 5883434 w 5883434"/>
              <a:gd name="connsiteY2" fmla="*/ 0 h 6880488"/>
              <a:gd name="connsiteX3" fmla="*/ 4446465 w 5883434"/>
              <a:gd name="connsiteY3" fmla="*/ 6846714 h 6880488"/>
              <a:gd name="connsiteX4" fmla="*/ 0 w 5883434"/>
              <a:gd name="connsiteY4" fmla="*/ 6880488 h 6880488"/>
              <a:gd name="connsiteX0" fmla="*/ 0 w 5883434"/>
              <a:gd name="connsiteY0" fmla="*/ 6880488 h 6885460"/>
              <a:gd name="connsiteX1" fmla="*/ 1414484 w 5883434"/>
              <a:gd name="connsiteY1" fmla="*/ 0 h 6885460"/>
              <a:gd name="connsiteX2" fmla="*/ 5883434 w 5883434"/>
              <a:gd name="connsiteY2" fmla="*/ 0 h 6885460"/>
              <a:gd name="connsiteX3" fmla="*/ 4461964 w 5883434"/>
              <a:gd name="connsiteY3" fmla="*/ 6885460 h 6885460"/>
              <a:gd name="connsiteX4" fmla="*/ 0 w 5883434"/>
              <a:gd name="connsiteY4" fmla="*/ 6880488 h 688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434" h="6885460">
                <a:moveTo>
                  <a:pt x="0" y="6880488"/>
                </a:moveTo>
                <a:lnTo>
                  <a:pt x="1414484" y="0"/>
                </a:lnTo>
                <a:lnTo>
                  <a:pt x="5883434" y="0"/>
                </a:lnTo>
                <a:lnTo>
                  <a:pt x="4461964" y="6885460"/>
                </a:lnTo>
                <a:lnTo>
                  <a:pt x="0" y="6880488"/>
                </a:lnTo>
                <a:close/>
              </a:path>
            </a:pathLst>
          </a:custGeom>
          <a:gradFill flip="none" rotWithShape="1">
            <a:gsLst>
              <a:gs pos="0">
                <a:srgbClr val="002060"/>
              </a:gs>
              <a:gs pos="49000">
                <a:srgbClr val="0070C0"/>
              </a:gs>
              <a:gs pos="100000">
                <a:srgbClr val="00AFCA">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le 2">
            <a:extLst>
              <a:ext uri="{FF2B5EF4-FFF2-40B4-BE49-F238E27FC236}">
                <a16:creationId xmlns:a16="http://schemas.microsoft.com/office/drawing/2014/main" id="{B4B13160-27E6-9648-AE3D-9BF87A2D7B77}"/>
              </a:ext>
            </a:extLst>
          </p:cNvPr>
          <p:cNvSpPr>
            <a:spLocks noGrp="1"/>
          </p:cNvSpPr>
          <p:nvPr>
            <p:ph type="title"/>
          </p:nvPr>
        </p:nvSpPr>
        <p:spPr>
          <a:xfrm>
            <a:off x="838200" y="187779"/>
            <a:ext cx="9198935" cy="441493"/>
          </a:xfrm>
        </p:spPr>
        <p:txBody>
          <a:bodyPr>
            <a:noAutofit/>
          </a:bodyPr>
          <a:lstStyle/>
          <a:p>
            <a:r>
              <a:rPr lang="nl-NL"/>
              <a:t>Klik om stijl te bewerken</a:t>
            </a:r>
            <a:endParaRPr lang="en-US"/>
          </a:p>
        </p:txBody>
      </p:sp>
      <p:sp>
        <p:nvSpPr>
          <p:cNvPr id="14" name="Text Placeholder 15">
            <a:extLst>
              <a:ext uri="{FF2B5EF4-FFF2-40B4-BE49-F238E27FC236}">
                <a16:creationId xmlns:a16="http://schemas.microsoft.com/office/drawing/2014/main" id="{928A1BF9-4137-4A4A-B293-3AFE0CA11AA0}"/>
              </a:ext>
            </a:extLst>
          </p:cNvPr>
          <p:cNvSpPr>
            <a:spLocks noGrp="1"/>
          </p:cNvSpPr>
          <p:nvPr>
            <p:ph type="body" sz="quarter" idx="28" hasCustomPrompt="1"/>
          </p:nvPr>
        </p:nvSpPr>
        <p:spPr>
          <a:xfrm>
            <a:off x="838200" y="659711"/>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17" name="Slide Number Placeholder 3">
            <a:extLst>
              <a:ext uri="{FF2B5EF4-FFF2-40B4-BE49-F238E27FC236}">
                <a16:creationId xmlns:a16="http://schemas.microsoft.com/office/drawing/2014/main" id="{BE9B9B1D-6843-AB4B-9396-E58947F4F8B0}"/>
              </a:ext>
            </a:extLst>
          </p:cNvPr>
          <p:cNvSpPr>
            <a:spLocks noGrp="1"/>
          </p:cNvSpPr>
          <p:nvPr>
            <p:ph type="sldNum" sz="quarter" idx="44"/>
          </p:nvPr>
        </p:nvSpPr>
        <p:spPr>
          <a:xfrm>
            <a:off x="10881360" y="6194343"/>
            <a:ext cx="472440" cy="365125"/>
          </a:xfrm>
        </p:spPr>
        <p:txBody>
          <a:bodyPr/>
          <a:lstStyle/>
          <a:p>
            <a:fld id="{4A70B06D-F489-48FF-A885-ABB74CD5C952}" type="slidenum">
              <a:rPr lang="en-US" smtClean="0"/>
              <a:pPr/>
              <a:t>‹#›</a:t>
            </a:fld>
            <a:endParaRPr lang="en-US"/>
          </a:p>
        </p:txBody>
      </p:sp>
      <p:sp>
        <p:nvSpPr>
          <p:cNvPr id="4" name="Tijdelijke aanduiding voor inhoud 3">
            <a:extLst>
              <a:ext uri="{FF2B5EF4-FFF2-40B4-BE49-F238E27FC236}">
                <a16:creationId xmlns:a16="http://schemas.microsoft.com/office/drawing/2014/main" id="{8AC5C0ED-F980-C597-33E7-6F1F34A03B16}"/>
              </a:ext>
            </a:extLst>
          </p:cNvPr>
          <p:cNvSpPr>
            <a:spLocks noGrp="1"/>
          </p:cNvSpPr>
          <p:nvPr>
            <p:ph sz="quarter" idx="45"/>
          </p:nvPr>
        </p:nvSpPr>
        <p:spPr>
          <a:xfrm>
            <a:off x="7781953" y="1123950"/>
            <a:ext cx="3729565" cy="4019629"/>
          </a:xfrm>
        </p:spPr>
        <p:txBody>
          <a:bodyPr>
            <a:noAutofit/>
          </a:bodyPr>
          <a:lstStyle/>
          <a:p>
            <a:pPr lvl="0"/>
            <a:r>
              <a:rPr lang="nl-NL"/>
              <a:t>Klikken om de tekststijl van het model te bewerken</a:t>
            </a:r>
          </a:p>
        </p:txBody>
      </p:sp>
    </p:spTree>
    <p:extLst>
      <p:ext uri="{BB962C8B-B14F-4D97-AF65-F5344CB8AC3E}">
        <p14:creationId xmlns:p14="http://schemas.microsoft.com/office/powerpoint/2010/main" val="2981105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 met foto 1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6B58151-553D-6646-9C7A-3E2769387305}"/>
              </a:ext>
            </a:extLst>
          </p:cNvPr>
          <p:cNvSpPr/>
          <p:nvPr userDrawn="1"/>
        </p:nvSpPr>
        <p:spPr>
          <a:xfrm>
            <a:off x="10577689" y="-3"/>
            <a:ext cx="1625245" cy="68580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arallellogram 2">
            <a:extLst>
              <a:ext uri="{FF2B5EF4-FFF2-40B4-BE49-F238E27FC236}">
                <a16:creationId xmlns:a16="http://schemas.microsoft.com/office/drawing/2014/main" id="{7DF6C084-8FA3-6347-B573-3838EA0DEEFB}"/>
              </a:ext>
            </a:extLst>
          </p:cNvPr>
          <p:cNvSpPr/>
          <p:nvPr userDrawn="1"/>
        </p:nvSpPr>
        <p:spPr>
          <a:xfrm>
            <a:off x="6152445" y="-22578"/>
            <a:ext cx="6027911" cy="6885460"/>
          </a:xfrm>
          <a:custGeom>
            <a:avLst/>
            <a:gdLst>
              <a:gd name="connsiteX0" fmla="*/ 0 w 4257741"/>
              <a:gd name="connsiteY0" fmla="*/ 6858003 h 6858003"/>
              <a:gd name="connsiteX1" fmla="*/ 1064435 w 4257741"/>
              <a:gd name="connsiteY1" fmla="*/ 0 h 6858003"/>
              <a:gd name="connsiteX2" fmla="*/ 4257741 w 4257741"/>
              <a:gd name="connsiteY2" fmla="*/ 0 h 6858003"/>
              <a:gd name="connsiteX3" fmla="*/ 3193306 w 4257741"/>
              <a:gd name="connsiteY3" fmla="*/ 6858003 h 6858003"/>
              <a:gd name="connsiteX4" fmla="*/ 0 w 4257741"/>
              <a:gd name="connsiteY4" fmla="*/ 6858003 h 6858003"/>
              <a:gd name="connsiteX0" fmla="*/ 0 w 5476941"/>
              <a:gd name="connsiteY0" fmla="*/ 6858003 h 6858003"/>
              <a:gd name="connsiteX1" fmla="*/ 1064435 w 5476941"/>
              <a:gd name="connsiteY1" fmla="*/ 0 h 6858003"/>
              <a:gd name="connsiteX2" fmla="*/ 5476941 w 5476941"/>
              <a:gd name="connsiteY2" fmla="*/ 11289 h 6858003"/>
              <a:gd name="connsiteX3" fmla="*/ 3193306 w 5476941"/>
              <a:gd name="connsiteY3" fmla="*/ 6858003 h 6858003"/>
              <a:gd name="connsiteX4" fmla="*/ 0 w 5476941"/>
              <a:gd name="connsiteY4" fmla="*/ 6858003 h 6858003"/>
              <a:gd name="connsiteX0" fmla="*/ 0 w 5476941"/>
              <a:gd name="connsiteY0" fmla="*/ 6846714 h 6846714"/>
              <a:gd name="connsiteX1" fmla="*/ 1007991 w 5476941"/>
              <a:gd name="connsiteY1" fmla="*/ 0 h 6846714"/>
              <a:gd name="connsiteX2" fmla="*/ 5476941 w 5476941"/>
              <a:gd name="connsiteY2" fmla="*/ 0 h 6846714"/>
              <a:gd name="connsiteX3" fmla="*/ 3193306 w 5476941"/>
              <a:gd name="connsiteY3" fmla="*/ 6846714 h 6846714"/>
              <a:gd name="connsiteX4" fmla="*/ 0 w 5476941"/>
              <a:gd name="connsiteY4" fmla="*/ 6846714 h 6846714"/>
              <a:gd name="connsiteX0" fmla="*/ 0 w 5905919"/>
              <a:gd name="connsiteY0" fmla="*/ 6858003 h 6858003"/>
              <a:gd name="connsiteX1" fmla="*/ 1436969 w 5905919"/>
              <a:gd name="connsiteY1" fmla="*/ 0 h 6858003"/>
              <a:gd name="connsiteX2" fmla="*/ 5905919 w 5905919"/>
              <a:gd name="connsiteY2" fmla="*/ 0 h 6858003"/>
              <a:gd name="connsiteX3" fmla="*/ 3622284 w 5905919"/>
              <a:gd name="connsiteY3" fmla="*/ 6846714 h 6858003"/>
              <a:gd name="connsiteX4" fmla="*/ 0 w 5905919"/>
              <a:gd name="connsiteY4" fmla="*/ 6858003 h 6858003"/>
              <a:gd name="connsiteX0" fmla="*/ 0 w 5905919"/>
              <a:gd name="connsiteY0" fmla="*/ 6858003 h 6858003"/>
              <a:gd name="connsiteX1" fmla="*/ 1436969 w 5905919"/>
              <a:gd name="connsiteY1" fmla="*/ 0 h 6858003"/>
              <a:gd name="connsiteX2" fmla="*/ 5905919 w 5905919"/>
              <a:gd name="connsiteY2" fmla="*/ 0 h 6858003"/>
              <a:gd name="connsiteX3" fmla="*/ 4468950 w 5905919"/>
              <a:gd name="connsiteY3" fmla="*/ 6846714 h 6858003"/>
              <a:gd name="connsiteX4" fmla="*/ 0 w 5905919"/>
              <a:gd name="connsiteY4" fmla="*/ 6858003 h 6858003"/>
              <a:gd name="connsiteX0" fmla="*/ 0 w 5688562"/>
              <a:gd name="connsiteY0" fmla="*/ 6865498 h 6865498"/>
              <a:gd name="connsiteX1" fmla="*/ 1219612 w 5688562"/>
              <a:gd name="connsiteY1" fmla="*/ 0 h 6865498"/>
              <a:gd name="connsiteX2" fmla="*/ 5688562 w 5688562"/>
              <a:gd name="connsiteY2" fmla="*/ 0 h 6865498"/>
              <a:gd name="connsiteX3" fmla="*/ 4251593 w 5688562"/>
              <a:gd name="connsiteY3" fmla="*/ 6846714 h 6865498"/>
              <a:gd name="connsiteX4" fmla="*/ 0 w 5688562"/>
              <a:gd name="connsiteY4" fmla="*/ 6865498 h 6865498"/>
              <a:gd name="connsiteX0" fmla="*/ 0 w 5883434"/>
              <a:gd name="connsiteY0" fmla="*/ 6880488 h 6880488"/>
              <a:gd name="connsiteX1" fmla="*/ 1414484 w 5883434"/>
              <a:gd name="connsiteY1" fmla="*/ 0 h 6880488"/>
              <a:gd name="connsiteX2" fmla="*/ 5883434 w 5883434"/>
              <a:gd name="connsiteY2" fmla="*/ 0 h 6880488"/>
              <a:gd name="connsiteX3" fmla="*/ 4446465 w 5883434"/>
              <a:gd name="connsiteY3" fmla="*/ 6846714 h 6880488"/>
              <a:gd name="connsiteX4" fmla="*/ 0 w 5883434"/>
              <a:gd name="connsiteY4" fmla="*/ 6880488 h 6880488"/>
              <a:gd name="connsiteX0" fmla="*/ 0 w 5883434"/>
              <a:gd name="connsiteY0" fmla="*/ 6880488 h 6885460"/>
              <a:gd name="connsiteX1" fmla="*/ 1414484 w 5883434"/>
              <a:gd name="connsiteY1" fmla="*/ 0 h 6885460"/>
              <a:gd name="connsiteX2" fmla="*/ 5883434 w 5883434"/>
              <a:gd name="connsiteY2" fmla="*/ 0 h 6885460"/>
              <a:gd name="connsiteX3" fmla="*/ 4461964 w 5883434"/>
              <a:gd name="connsiteY3" fmla="*/ 6885460 h 6885460"/>
              <a:gd name="connsiteX4" fmla="*/ 0 w 5883434"/>
              <a:gd name="connsiteY4" fmla="*/ 6880488 h 688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434" h="6885460">
                <a:moveTo>
                  <a:pt x="0" y="6880488"/>
                </a:moveTo>
                <a:lnTo>
                  <a:pt x="1414484" y="0"/>
                </a:lnTo>
                <a:lnTo>
                  <a:pt x="5883434" y="0"/>
                </a:lnTo>
                <a:lnTo>
                  <a:pt x="4461964" y="6885460"/>
                </a:lnTo>
                <a:lnTo>
                  <a:pt x="0" y="688048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5">
            <a:extLst>
              <a:ext uri="{FF2B5EF4-FFF2-40B4-BE49-F238E27FC236}">
                <a16:creationId xmlns:a16="http://schemas.microsoft.com/office/drawing/2014/main" id="{64EF5789-713C-FE46-98C3-93B3544C16F6}"/>
              </a:ext>
            </a:extLst>
          </p:cNvPr>
          <p:cNvSpPr>
            <a:spLocks noGrp="1"/>
          </p:cNvSpPr>
          <p:nvPr>
            <p:ph type="body" sz="quarter" idx="15" hasCustomPrompt="1"/>
          </p:nvPr>
        </p:nvSpPr>
        <p:spPr>
          <a:xfrm>
            <a:off x="2189407" y="6345632"/>
            <a:ext cx="3906593" cy="401158"/>
          </a:xfrm>
        </p:spPr>
        <p:txBody>
          <a:bodyPr>
            <a:normAutofit/>
          </a:bodyPr>
          <a:lstStyle>
            <a:lvl1pPr marL="0" indent="0">
              <a:buNone/>
              <a:defRPr sz="1050">
                <a:solidFill>
                  <a:srgbClr val="000000"/>
                </a:solidFill>
              </a:defRPr>
            </a:lvl1pPr>
          </a:lstStyle>
          <a:p>
            <a:r>
              <a:rPr lang="nl-NL"/>
              <a:t>*voetnoot</a:t>
            </a:r>
          </a:p>
        </p:txBody>
      </p:sp>
      <p:sp>
        <p:nvSpPr>
          <p:cNvPr id="15" name="Tijdelijke aanduiding voor inhoud 3">
            <a:extLst>
              <a:ext uri="{FF2B5EF4-FFF2-40B4-BE49-F238E27FC236}">
                <a16:creationId xmlns:a16="http://schemas.microsoft.com/office/drawing/2014/main" id="{64B215AF-0790-C84D-87FD-DFDED11BBA69}"/>
              </a:ext>
            </a:extLst>
          </p:cNvPr>
          <p:cNvSpPr>
            <a:spLocks noGrp="1"/>
          </p:cNvSpPr>
          <p:nvPr>
            <p:ph sz="quarter" idx="16"/>
          </p:nvPr>
        </p:nvSpPr>
        <p:spPr>
          <a:xfrm>
            <a:off x="838200" y="1123950"/>
            <a:ext cx="5257800" cy="4979988"/>
          </a:xfrm>
        </p:spPr>
        <p:txBody>
          <a:bodyPr>
            <a:noAutofit/>
          </a:bodyPr>
          <a:lstStyle>
            <a:lvl1pPr>
              <a:spcBef>
                <a:spcPts val="300"/>
              </a:spcBef>
              <a:spcAft>
                <a:spcPts val="300"/>
              </a:spcAft>
              <a:defRPr/>
            </a:lvl1pPr>
          </a:lstStyle>
          <a:p>
            <a:pPr lvl="0"/>
            <a:r>
              <a:rPr lang="nl-NL"/>
              <a:t>Klikken om de tekststijl van het model te bewerken</a:t>
            </a:r>
          </a:p>
        </p:txBody>
      </p:sp>
      <p:sp>
        <p:nvSpPr>
          <p:cNvPr id="12" name="Tijdelijke aanduiding voor afbeelding 5">
            <a:extLst>
              <a:ext uri="{FF2B5EF4-FFF2-40B4-BE49-F238E27FC236}">
                <a16:creationId xmlns:a16="http://schemas.microsoft.com/office/drawing/2014/main" id="{F9425752-D5B8-0D48-BCA1-F9288E1928DD}"/>
              </a:ext>
            </a:extLst>
          </p:cNvPr>
          <p:cNvSpPr>
            <a:spLocks noGrp="1"/>
          </p:cNvSpPr>
          <p:nvPr>
            <p:ph type="pic" sz="quarter" idx="17"/>
          </p:nvPr>
        </p:nvSpPr>
        <p:spPr>
          <a:xfrm>
            <a:off x="6129867" y="-111210"/>
            <a:ext cx="5954712" cy="6858000"/>
          </a:xfrm>
          <a:prstGeom prst="parallelogram">
            <a:avLst/>
          </a:prstGeom>
        </p:spPr>
        <p:txBody>
          <a:bodyPr/>
          <a:lstStyle/>
          <a:p>
            <a:r>
              <a:rPr lang="nl-NL"/>
              <a:t>Klik op het pictogram als u een afbeelding wilt toevoegen</a:t>
            </a:r>
          </a:p>
        </p:txBody>
      </p:sp>
      <p:sp>
        <p:nvSpPr>
          <p:cNvPr id="14" name="Title 2">
            <a:extLst>
              <a:ext uri="{FF2B5EF4-FFF2-40B4-BE49-F238E27FC236}">
                <a16:creationId xmlns:a16="http://schemas.microsoft.com/office/drawing/2014/main" id="{DC8E4046-4FB1-C44C-9BE0-349EB51C7F0E}"/>
              </a:ext>
            </a:extLst>
          </p:cNvPr>
          <p:cNvSpPr>
            <a:spLocks noGrp="1"/>
          </p:cNvSpPr>
          <p:nvPr>
            <p:ph type="title"/>
          </p:nvPr>
        </p:nvSpPr>
        <p:spPr>
          <a:xfrm>
            <a:off x="838200" y="207282"/>
            <a:ext cx="9198935" cy="426979"/>
          </a:xfrm>
        </p:spPr>
        <p:txBody>
          <a:bodyPr>
            <a:noAutofit/>
          </a:bodyPr>
          <a:lstStyle/>
          <a:p>
            <a:r>
              <a:rPr lang="nl-NL"/>
              <a:t>Klik om stijl te bewerken</a:t>
            </a:r>
            <a:endParaRPr lang="en-US"/>
          </a:p>
        </p:txBody>
      </p:sp>
      <p:sp>
        <p:nvSpPr>
          <p:cNvPr id="16" name="Text Placeholder 15">
            <a:extLst>
              <a:ext uri="{FF2B5EF4-FFF2-40B4-BE49-F238E27FC236}">
                <a16:creationId xmlns:a16="http://schemas.microsoft.com/office/drawing/2014/main" id="{3B8B6B48-2C5D-494A-9AB9-DB39F52643D1}"/>
              </a:ext>
            </a:extLst>
          </p:cNvPr>
          <p:cNvSpPr>
            <a:spLocks noGrp="1"/>
          </p:cNvSpPr>
          <p:nvPr>
            <p:ph type="body" sz="quarter" idx="28" hasCustomPrompt="1"/>
          </p:nvPr>
        </p:nvSpPr>
        <p:spPr>
          <a:xfrm>
            <a:off x="838200" y="662836"/>
            <a:ext cx="5828815" cy="346764"/>
          </a:xfrm>
        </p:spPr>
        <p:txBody>
          <a:bodyPr lIns="0" tIns="0" rIns="0" bIns="0" anchor="ctr">
            <a:noAutofit/>
          </a:bodyPr>
          <a:lstStyle>
            <a:lvl1pPr marL="0" indent="0">
              <a:buNone/>
              <a:defRPr sz="1800">
                <a:solidFill>
                  <a:schemeClr val="accent3"/>
                </a:solidFill>
              </a:defRPr>
            </a:lvl1pPr>
            <a:lvl2pPr>
              <a:defRPr sz="1400"/>
            </a:lvl2pPr>
            <a:lvl3pPr>
              <a:defRPr sz="1200"/>
            </a:lvl3pPr>
            <a:lvl4pPr>
              <a:defRPr sz="1100"/>
            </a:lvl4pPr>
            <a:lvl5pPr>
              <a:defRPr sz="1100"/>
            </a:lvl5pPr>
          </a:lstStyle>
          <a:p>
            <a:pPr lvl="0"/>
            <a:r>
              <a:rPr lang="en-US"/>
              <a:t>Subtitle</a:t>
            </a:r>
          </a:p>
        </p:txBody>
      </p:sp>
      <p:sp>
        <p:nvSpPr>
          <p:cNvPr id="10" name="Slide Number Placeholder 3">
            <a:extLst>
              <a:ext uri="{FF2B5EF4-FFF2-40B4-BE49-F238E27FC236}">
                <a16:creationId xmlns:a16="http://schemas.microsoft.com/office/drawing/2014/main" id="{127F5BFC-7AA8-6945-BFAB-04C4FC88D0B7}"/>
              </a:ext>
            </a:extLst>
          </p:cNvPr>
          <p:cNvSpPr>
            <a:spLocks noGrp="1"/>
          </p:cNvSpPr>
          <p:nvPr>
            <p:ph type="sldNum" sz="quarter" idx="44"/>
          </p:nvPr>
        </p:nvSpPr>
        <p:spPr>
          <a:xfrm>
            <a:off x="10881360" y="6194343"/>
            <a:ext cx="472440" cy="365125"/>
          </a:xfrm>
        </p:spPr>
        <p:txBody>
          <a:bodyPr/>
          <a:lstStyle/>
          <a:p>
            <a:fld id="{4A70B06D-F489-48FF-A885-ABB74CD5C952}" type="slidenum">
              <a:rPr lang="en-US" smtClean="0"/>
              <a:pPr/>
              <a:t>‹#›</a:t>
            </a:fld>
            <a:endParaRPr lang="en-US"/>
          </a:p>
        </p:txBody>
      </p:sp>
    </p:spTree>
    <p:extLst>
      <p:ext uri="{BB962C8B-B14F-4D97-AF65-F5344CB8AC3E}">
        <p14:creationId xmlns:p14="http://schemas.microsoft.com/office/powerpoint/2010/main" val="937801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ient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1E847-ED72-764B-BBA6-3BD618884CF8}"/>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532D1A33-C6AA-4945-AEF2-7E4FD09F4F77}"/>
              </a:ext>
            </a:extLst>
          </p:cNvPr>
          <p:cNvSpPr>
            <a:spLocks noGrp="1"/>
          </p:cNvSpPr>
          <p:nvPr>
            <p:ph type="ftr" sz="quarter" idx="10"/>
          </p:nvPr>
        </p:nvSpPr>
        <p:spPr/>
        <p:txBody>
          <a:bodyPr/>
          <a:lstStyle/>
          <a:p>
            <a:endParaRPr lang="nl-NL"/>
          </a:p>
        </p:txBody>
      </p:sp>
      <p:sp>
        <p:nvSpPr>
          <p:cNvPr id="4" name="Tijdelijke aanduiding voor dianummer 3">
            <a:extLst>
              <a:ext uri="{FF2B5EF4-FFF2-40B4-BE49-F238E27FC236}">
                <a16:creationId xmlns:a16="http://schemas.microsoft.com/office/drawing/2014/main" id="{5B4CDCB2-BA03-E846-AD25-EAE63508AFF7}"/>
              </a:ext>
            </a:extLst>
          </p:cNvPr>
          <p:cNvSpPr>
            <a:spLocks noGrp="1"/>
          </p:cNvSpPr>
          <p:nvPr>
            <p:ph type="sldNum" sz="quarter" idx="11"/>
          </p:nvPr>
        </p:nvSpPr>
        <p:spPr/>
        <p:txBody>
          <a:bodyPr/>
          <a:lstStyle/>
          <a:p>
            <a:fld id="{83822DDA-37BF-ED4D-A781-21D89D023FA5}" type="slidenum">
              <a:rPr lang="nl-NL" smtClean="0"/>
              <a:t>‹#›</a:t>
            </a:fld>
            <a:endParaRPr lang="nl-NL"/>
          </a:p>
        </p:txBody>
      </p:sp>
      <p:sp>
        <p:nvSpPr>
          <p:cNvPr id="6" name="Tijdelijke aanduiding voor afbeelding 5">
            <a:extLst>
              <a:ext uri="{FF2B5EF4-FFF2-40B4-BE49-F238E27FC236}">
                <a16:creationId xmlns:a16="http://schemas.microsoft.com/office/drawing/2014/main" id="{0BC9B6E2-C2BA-7F4D-BF35-926BBB51F862}"/>
              </a:ext>
            </a:extLst>
          </p:cNvPr>
          <p:cNvSpPr>
            <a:spLocks noGrp="1"/>
          </p:cNvSpPr>
          <p:nvPr>
            <p:ph type="pic" sz="quarter" idx="12"/>
          </p:nvPr>
        </p:nvSpPr>
        <p:spPr>
          <a:xfrm>
            <a:off x="1302408" y="1261806"/>
            <a:ext cx="1414463" cy="1412875"/>
          </a:xfrm>
        </p:spPr>
        <p:txBody>
          <a:bodyPr/>
          <a:lstStyle/>
          <a:p>
            <a:r>
              <a:rPr lang="nl-NL"/>
              <a:t>Klik op het pictogram als u een afbeelding wilt toevoegen</a:t>
            </a:r>
          </a:p>
        </p:txBody>
      </p:sp>
      <p:sp>
        <p:nvSpPr>
          <p:cNvPr id="7" name="Tijdelijke aanduiding voor afbeelding 5">
            <a:extLst>
              <a:ext uri="{FF2B5EF4-FFF2-40B4-BE49-F238E27FC236}">
                <a16:creationId xmlns:a16="http://schemas.microsoft.com/office/drawing/2014/main" id="{6309C32E-1136-BE4B-973F-96D4C312C4BA}"/>
              </a:ext>
            </a:extLst>
          </p:cNvPr>
          <p:cNvSpPr>
            <a:spLocks noGrp="1"/>
          </p:cNvSpPr>
          <p:nvPr>
            <p:ph type="pic" sz="quarter" idx="13"/>
          </p:nvPr>
        </p:nvSpPr>
        <p:spPr>
          <a:xfrm>
            <a:off x="1302407" y="2823905"/>
            <a:ext cx="1414463" cy="1412875"/>
          </a:xfrm>
        </p:spPr>
        <p:txBody>
          <a:bodyPr/>
          <a:lstStyle/>
          <a:p>
            <a:r>
              <a:rPr lang="nl-NL"/>
              <a:t>Klik op het pictogram als u een afbeelding wilt toevoegen</a:t>
            </a:r>
          </a:p>
        </p:txBody>
      </p:sp>
      <p:sp>
        <p:nvSpPr>
          <p:cNvPr id="8" name="Tijdelijke aanduiding voor afbeelding 5">
            <a:extLst>
              <a:ext uri="{FF2B5EF4-FFF2-40B4-BE49-F238E27FC236}">
                <a16:creationId xmlns:a16="http://schemas.microsoft.com/office/drawing/2014/main" id="{4C51FC22-B5DD-7145-9605-16B3D20D917D}"/>
              </a:ext>
            </a:extLst>
          </p:cNvPr>
          <p:cNvSpPr>
            <a:spLocks noGrp="1"/>
          </p:cNvSpPr>
          <p:nvPr>
            <p:ph type="pic" sz="quarter" idx="14"/>
          </p:nvPr>
        </p:nvSpPr>
        <p:spPr>
          <a:xfrm>
            <a:off x="1302406" y="4386004"/>
            <a:ext cx="1414463" cy="1412875"/>
          </a:xfrm>
        </p:spPr>
        <p:txBody>
          <a:bodyPr/>
          <a:lstStyle/>
          <a:p>
            <a:r>
              <a:rPr lang="nl-NL"/>
              <a:t>Klik op het pictogram als u een afbeelding wilt toevoegen</a:t>
            </a:r>
          </a:p>
        </p:txBody>
      </p:sp>
      <p:sp>
        <p:nvSpPr>
          <p:cNvPr id="9" name="Tijdelijke aanduiding voor afbeelding 5">
            <a:extLst>
              <a:ext uri="{FF2B5EF4-FFF2-40B4-BE49-F238E27FC236}">
                <a16:creationId xmlns:a16="http://schemas.microsoft.com/office/drawing/2014/main" id="{FFBC6663-8901-CE44-9F1A-69C7FD4BCF0B}"/>
              </a:ext>
            </a:extLst>
          </p:cNvPr>
          <p:cNvSpPr>
            <a:spLocks noGrp="1"/>
          </p:cNvSpPr>
          <p:nvPr>
            <p:ph type="pic" sz="quarter" idx="15"/>
          </p:nvPr>
        </p:nvSpPr>
        <p:spPr>
          <a:xfrm>
            <a:off x="2942414" y="1261806"/>
            <a:ext cx="1414463" cy="1412875"/>
          </a:xfrm>
        </p:spPr>
        <p:txBody>
          <a:bodyPr/>
          <a:lstStyle/>
          <a:p>
            <a:r>
              <a:rPr lang="nl-NL"/>
              <a:t>Klik op het pictogram als u een afbeelding wilt toevoegen</a:t>
            </a:r>
          </a:p>
        </p:txBody>
      </p:sp>
      <p:sp>
        <p:nvSpPr>
          <p:cNvPr id="10" name="Tijdelijke aanduiding voor afbeelding 5">
            <a:extLst>
              <a:ext uri="{FF2B5EF4-FFF2-40B4-BE49-F238E27FC236}">
                <a16:creationId xmlns:a16="http://schemas.microsoft.com/office/drawing/2014/main" id="{0FB4F647-6CFC-1841-A071-4CC5861C9FEA}"/>
              </a:ext>
            </a:extLst>
          </p:cNvPr>
          <p:cNvSpPr>
            <a:spLocks noGrp="1"/>
          </p:cNvSpPr>
          <p:nvPr>
            <p:ph type="pic" sz="quarter" idx="16"/>
          </p:nvPr>
        </p:nvSpPr>
        <p:spPr>
          <a:xfrm>
            <a:off x="2942413" y="2823905"/>
            <a:ext cx="1414463" cy="1412875"/>
          </a:xfrm>
        </p:spPr>
        <p:txBody>
          <a:bodyPr/>
          <a:lstStyle/>
          <a:p>
            <a:r>
              <a:rPr lang="nl-NL"/>
              <a:t>Klik op het pictogram als u een afbeelding wilt toevoegen</a:t>
            </a:r>
          </a:p>
        </p:txBody>
      </p:sp>
      <p:sp>
        <p:nvSpPr>
          <p:cNvPr id="11" name="Tijdelijke aanduiding voor afbeelding 5">
            <a:extLst>
              <a:ext uri="{FF2B5EF4-FFF2-40B4-BE49-F238E27FC236}">
                <a16:creationId xmlns:a16="http://schemas.microsoft.com/office/drawing/2014/main" id="{5E3A5444-BA89-1A41-95A4-4D0DA6FE132E}"/>
              </a:ext>
            </a:extLst>
          </p:cNvPr>
          <p:cNvSpPr>
            <a:spLocks noGrp="1"/>
          </p:cNvSpPr>
          <p:nvPr>
            <p:ph type="pic" sz="quarter" idx="17"/>
          </p:nvPr>
        </p:nvSpPr>
        <p:spPr>
          <a:xfrm>
            <a:off x="2942412" y="4386004"/>
            <a:ext cx="1414463" cy="1412875"/>
          </a:xfrm>
        </p:spPr>
        <p:txBody>
          <a:bodyPr/>
          <a:lstStyle/>
          <a:p>
            <a:r>
              <a:rPr lang="nl-NL"/>
              <a:t>Klik op het pictogram als u een afbeelding wilt toevoegen</a:t>
            </a:r>
          </a:p>
        </p:txBody>
      </p:sp>
      <p:sp>
        <p:nvSpPr>
          <p:cNvPr id="12" name="Tijdelijke aanduiding voor afbeelding 5">
            <a:extLst>
              <a:ext uri="{FF2B5EF4-FFF2-40B4-BE49-F238E27FC236}">
                <a16:creationId xmlns:a16="http://schemas.microsoft.com/office/drawing/2014/main" id="{3BE11499-8D60-0B47-BF96-63A7E31CC73B}"/>
              </a:ext>
            </a:extLst>
          </p:cNvPr>
          <p:cNvSpPr>
            <a:spLocks noGrp="1"/>
          </p:cNvSpPr>
          <p:nvPr>
            <p:ph type="pic" sz="quarter" idx="18"/>
          </p:nvPr>
        </p:nvSpPr>
        <p:spPr>
          <a:xfrm>
            <a:off x="4582418" y="1261806"/>
            <a:ext cx="1414463" cy="1412875"/>
          </a:xfrm>
        </p:spPr>
        <p:txBody>
          <a:bodyPr/>
          <a:lstStyle/>
          <a:p>
            <a:r>
              <a:rPr lang="nl-NL"/>
              <a:t>Klik op het pictogram als u een afbeelding wilt toevoegen</a:t>
            </a:r>
          </a:p>
        </p:txBody>
      </p:sp>
      <p:sp>
        <p:nvSpPr>
          <p:cNvPr id="13" name="Tijdelijke aanduiding voor afbeelding 5">
            <a:extLst>
              <a:ext uri="{FF2B5EF4-FFF2-40B4-BE49-F238E27FC236}">
                <a16:creationId xmlns:a16="http://schemas.microsoft.com/office/drawing/2014/main" id="{DE344B08-7C74-5546-BBFE-51D5B015AF87}"/>
              </a:ext>
            </a:extLst>
          </p:cNvPr>
          <p:cNvSpPr>
            <a:spLocks noGrp="1"/>
          </p:cNvSpPr>
          <p:nvPr>
            <p:ph type="pic" sz="quarter" idx="19"/>
          </p:nvPr>
        </p:nvSpPr>
        <p:spPr>
          <a:xfrm>
            <a:off x="4582417" y="2823905"/>
            <a:ext cx="1414463" cy="1412875"/>
          </a:xfrm>
        </p:spPr>
        <p:txBody>
          <a:bodyPr/>
          <a:lstStyle/>
          <a:p>
            <a:r>
              <a:rPr lang="nl-NL"/>
              <a:t>Klik op het pictogram als u een afbeelding wilt toevoegen</a:t>
            </a:r>
          </a:p>
        </p:txBody>
      </p:sp>
      <p:sp>
        <p:nvSpPr>
          <p:cNvPr id="14" name="Tijdelijke aanduiding voor afbeelding 5">
            <a:extLst>
              <a:ext uri="{FF2B5EF4-FFF2-40B4-BE49-F238E27FC236}">
                <a16:creationId xmlns:a16="http://schemas.microsoft.com/office/drawing/2014/main" id="{648CD98E-FD05-AA42-9B56-491633561599}"/>
              </a:ext>
            </a:extLst>
          </p:cNvPr>
          <p:cNvSpPr>
            <a:spLocks noGrp="1"/>
          </p:cNvSpPr>
          <p:nvPr>
            <p:ph type="pic" sz="quarter" idx="20"/>
          </p:nvPr>
        </p:nvSpPr>
        <p:spPr>
          <a:xfrm>
            <a:off x="4582416" y="4386004"/>
            <a:ext cx="1414463" cy="1412875"/>
          </a:xfrm>
        </p:spPr>
        <p:txBody>
          <a:bodyPr/>
          <a:lstStyle/>
          <a:p>
            <a:r>
              <a:rPr lang="nl-NL"/>
              <a:t>Klik op het pictogram als u een afbeelding wilt toevoegen</a:t>
            </a:r>
          </a:p>
        </p:txBody>
      </p:sp>
      <p:sp>
        <p:nvSpPr>
          <p:cNvPr id="15" name="Tijdelijke aanduiding voor afbeelding 5">
            <a:extLst>
              <a:ext uri="{FF2B5EF4-FFF2-40B4-BE49-F238E27FC236}">
                <a16:creationId xmlns:a16="http://schemas.microsoft.com/office/drawing/2014/main" id="{51C1C21C-A0AC-A547-9A25-6D588FB28ABF}"/>
              </a:ext>
            </a:extLst>
          </p:cNvPr>
          <p:cNvSpPr>
            <a:spLocks noGrp="1"/>
          </p:cNvSpPr>
          <p:nvPr>
            <p:ph type="pic" sz="quarter" idx="21"/>
          </p:nvPr>
        </p:nvSpPr>
        <p:spPr>
          <a:xfrm>
            <a:off x="6222420" y="1261806"/>
            <a:ext cx="1414463" cy="1412875"/>
          </a:xfrm>
        </p:spPr>
        <p:txBody>
          <a:bodyPr/>
          <a:lstStyle/>
          <a:p>
            <a:r>
              <a:rPr lang="nl-NL"/>
              <a:t>Klik op het pictogram als u een afbeelding wilt toevoegen</a:t>
            </a:r>
          </a:p>
        </p:txBody>
      </p:sp>
      <p:sp>
        <p:nvSpPr>
          <p:cNvPr id="16" name="Tijdelijke aanduiding voor afbeelding 5">
            <a:extLst>
              <a:ext uri="{FF2B5EF4-FFF2-40B4-BE49-F238E27FC236}">
                <a16:creationId xmlns:a16="http://schemas.microsoft.com/office/drawing/2014/main" id="{3A9249E6-077E-0748-8586-86118D194E41}"/>
              </a:ext>
            </a:extLst>
          </p:cNvPr>
          <p:cNvSpPr>
            <a:spLocks noGrp="1"/>
          </p:cNvSpPr>
          <p:nvPr>
            <p:ph type="pic" sz="quarter" idx="22"/>
          </p:nvPr>
        </p:nvSpPr>
        <p:spPr>
          <a:xfrm>
            <a:off x="6222419" y="2823905"/>
            <a:ext cx="1414463" cy="1412875"/>
          </a:xfrm>
        </p:spPr>
        <p:txBody>
          <a:bodyPr/>
          <a:lstStyle/>
          <a:p>
            <a:r>
              <a:rPr lang="nl-NL"/>
              <a:t>Klik op het pictogram als u een afbeelding wilt toevoegen</a:t>
            </a:r>
          </a:p>
        </p:txBody>
      </p:sp>
      <p:sp>
        <p:nvSpPr>
          <p:cNvPr id="17" name="Tijdelijke aanduiding voor afbeelding 5">
            <a:extLst>
              <a:ext uri="{FF2B5EF4-FFF2-40B4-BE49-F238E27FC236}">
                <a16:creationId xmlns:a16="http://schemas.microsoft.com/office/drawing/2014/main" id="{0EFDD471-5C07-0F4D-A32D-B3E34E8EC7AF}"/>
              </a:ext>
            </a:extLst>
          </p:cNvPr>
          <p:cNvSpPr>
            <a:spLocks noGrp="1"/>
          </p:cNvSpPr>
          <p:nvPr>
            <p:ph type="pic" sz="quarter" idx="23"/>
          </p:nvPr>
        </p:nvSpPr>
        <p:spPr>
          <a:xfrm>
            <a:off x="6222418" y="4386004"/>
            <a:ext cx="1414463" cy="1412875"/>
          </a:xfrm>
        </p:spPr>
        <p:txBody>
          <a:bodyPr/>
          <a:lstStyle/>
          <a:p>
            <a:r>
              <a:rPr lang="nl-NL"/>
              <a:t>Klik op het pictogram als u een afbeelding wilt toevoegen</a:t>
            </a:r>
          </a:p>
        </p:txBody>
      </p:sp>
      <p:sp>
        <p:nvSpPr>
          <p:cNvPr id="18" name="Tijdelijke aanduiding voor afbeelding 5">
            <a:extLst>
              <a:ext uri="{FF2B5EF4-FFF2-40B4-BE49-F238E27FC236}">
                <a16:creationId xmlns:a16="http://schemas.microsoft.com/office/drawing/2014/main" id="{5D86691D-0016-0E4E-8487-88D31C2A80E1}"/>
              </a:ext>
            </a:extLst>
          </p:cNvPr>
          <p:cNvSpPr>
            <a:spLocks noGrp="1"/>
          </p:cNvSpPr>
          <p:nvPr>
            <p:ph type="pic" sz="quarter" idx="24"/>
          </p:nvPr>
        </p:nvSpPr>
        <p:spPr>
          <a:xfrm>
            <a:off x="7862426" y="1261806"/>
            <a:ext cx="1414463" cy="1412875"/>
          </a:xfrm>
        </p:spPr>
        <p:txBody>
          <a:bodyPr/>
          <a:lstStyle/>
          <a:p>
            <a:r>
              <a:rPr lang="nl-NL"/>
              <a:t>Klik op het pictogram als u een afbeelding wilt toevoegen</a:t>
            </a:r>
          </a:p>
        </p:txBody>
      </p:sp>
      <p:sp>
        <p:nvSpPr>
          <p:cNvPr id="19" name="Tijdelijke aanduiding voor afbeelding 5">
            <a:extLst>
              <a:ext uri="{FF2B5EF4-FFF2-40B4-BE49-F238E27FC236}">
                <a16:creationId xmlns:a16="http://schemas.microsoft.com/office/drawing/2014/main" id="{1D2D9813-1DEF-AB48-974A-40640D21BB44}"/>
              </a:ext>
            </a:extLst>
          </p:cNvPr>
          <p:cNvSpPr>
            <a:spLocks noGrp="1"/>
          </p:cNvSpPr>
          <p:nvPr>
            <p:ph type="pic" sz="quarter" idx="25"/>
          </p:nvPr>
        </p:nvSpPr>
        <p:spPr>
          <a:xfrm>
            <a:off x="7862425" y="2823905"/>
            <a:ext cx="1414463" cy="1412875"/>
          </a:xfrm>
        </p:spPr>
        <p:txBody>
          <a:bodyPr/>
          <a:lstStyle/>
          <a:p>
            <a:r>
              <a:rPr lang="nl-NL"/>
              <a:t>Klik op het pictogram als u een afbeelding wilt toevoegen</a:t>
            </a:r>
          </a:p>
        </p:txBody>
      </p:sp>
      <p:sp>
        <p:nvSpPr>
          <p:cNvPr id="20" name="Tijdelijke aanduiding voor afbeelding 5">
            <a:extLst>
              <a:ext uri="{FF2B5EF4-FFF2-40B4-BE49-F238E27FC236}">
                <a16:creationId xmlns:a16="http://schemas.microsoft.com/office/drawing/2014/main" id="{5239F630-D061-8F46-95C5-B108A6D6D9B6}"/>
              </a:ext>
            </a:extLst>
          </p:cNvPr>
          <p:cNvSpPr>
            <a:spLocks noGrp="1"/>
          </p:cNvSpPr>
          <p:nvPr>
            <p:ph type="pic" sz="quarter" idx="26"/>
          </p:nvPr>
        </p:nvSpPr>
        <p:spPr>
          <a:xfrm>
            <a:off x="7862424" y="4386004"/>
            <a:ext cx="1414463" cy="1412875"/>
          </a:xfrm>
        </p:spPr>
        <p:txBody>
          <a:bodyPr/>
          <a:lstStyle/>
          <a:p>
            <a:r>
              <a:rPr lang="nl-NL"/>
              <a:t>Klik op het pictogram als u een afbeelding wilt toevoegen</a:t>
            </a:r>
          </a:p>
        </p:txBody>
      </p:sp>
      <p:sp>
        <p:nvSpPr>
          <p:cNvPr id="21" name="Tijdelijke aanduiding voor afbeelding 5">
            <a:extLst>
              <a:ext uri="{FF2B5EF4-FFF2-40B4-BE49-F238E27FC236}">
                <a16:creationId xmlns:a16="http://schemas.microsoft.com/office/drawing/2014/main" id="{B0D6769C-31EE-7045-8175-2E4498192B45}"/>
              </a:ext>
            </a:extLst>
          </p:cNvPr>
          <p:cNvSpPr>
            <a:spLocks noGrp="1"/>
          </p:cNvSpPr>
          <p:nvPr>
            <p:ph type="pic" sz="quarter" idx="27"/>
          </p:nvPr>
        </p:nvSpPr>
        <p:spPr>
          <a:xfrm>
            <a:off x="9502430" y="1261806"/>
            <a:ext cx="1414463" cy="1412875"/>
          </a:xfrm>
        </p:spPr>
        <p:txBody>
          <a:bodyPr/>
          <a:lstStyle/>
          <a:p>
            <a:r>
              <a:rPr lang="nl-NL"/>
              <a:t>Klik op het pictogram als u een afbeelding wilt toevoegen</a:t>
            </a:r>
          </a:p>
        </p:txBody>
      </p:sp>
      <p:sp>
        <p:nvSpPr>
          <p:cNvPr id="22" name="Tijdelijke aanduiding voor afbeelding 5">
            <a:extLst>
              <a:ext uri="{FF2B5EF4-FFF2-40B4-BE49-F238E27FC236}">
                <a16:creationId xmlns:a16="http://schemas.microsoft.com/office/drawing/2014/main" id="{99853DAD-707C-0D43-9AB2-CC7039E1B98F}"/>
              </a:ext>
            </a:extLst>
          </p:cNvPr>
          <p:cNvSpPr>
            <a:spLocks noGrp="1"/>
          </p:cNvSpPr>
          <p:nvPr>
            <p:ph type="pic" sz="quarter" idx="28"/>
          </p:nvPr>
        </p:nvSpPr>
        <p:spPr>
          <a:xfrm>
            <a:off x="9502429" y="2823905"/>
            <a:ext cx="1414463" cy="1412875"/>
          </a:xfrm>
        </p:spPr>
        <p:txBody>
          <a:bodyPr/>
          <a:lstStyle/>
          <a:p>
            <a:r>
              <a:rPr lang="nl-NL"/>
              <a:t>Klik op het pictogram als u een afbeelding wilt toevoegen</a:t>
            </a:r>
          </a:p>
        </p:txBody>
      </p:sp>
      <p:sp>
        <p:nvSpPr>
          <p:cNvPr id="23" name="Tijdelijke aanduiding voor afbeelding 5">
            <a:extLst>
              <a:ext uri="{FF2B5EF4-FFF2-40B4-BE49-F238E27FC236}">
                <a16:creationId xmlns:a16="http://schemas.microsoft.com/office/drawing/2014/main" id="{A56EA9F6-88EB-324F-BE43-FF92AAFB39CB}"/>
              </a:ext>
            </a:extLst>
          </p:cNvPr>
          <p:cNvSpPr>
            <a:spLocks noGrp="1"/>
          </p:cNvSpPr>
          <p:nvPr>
            <p:ph type="pic" sz="quarter" idx="29"/>
          </p:nvPr>
        </p:nvSpPr>
        <p:spPr>
          <a:xfrm>
            <a:off x="9502428" y="4386004"/>
            <a:ext cx="1414463" cy="1412875"/>
          </a:xfrm>
        </p:spPr>
        <p:txBody>
          <a:bodyPr/>
          <a:lstStyle/>
          <a:p>
            <a:r>
              <a:rPr lang="nl-NL"/>
              <a:t>Klik op het pictogram als u een afbeelding wilt toevoegen</a:t>
            </a:r>
          </a:p>
        </p:txBody>
      </p:sp>
    </p:spTree>
    <p:extLst>
      <p:ext uri="{BB962C8B-B14F-4D97-AF65-F5344CB8AC3E}">
        <p14:creationId xmlns:p14="http://schemas.microsoft.com/office/powerpoint/2010/main" val="2121457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8F067-04A6-42A2-B85D-99220035D1EA}"/>
              </a:ext>
            </a:extLst>
          </p:cNvPr>
          <p:cNvSpPr/>
          <p:nvPr userDrawn="1"/>
        </p:nvSpPr>
        <p:spPr>
          <a:xfrm>
            <a:off x="6096000" y="1026543"/>
            <a:ext cx="6095999" cy="5684808"/>
          </a:xfrm>
          <a:prstGeom prst="rect">
            <a:avLst/>
          </a:prstGeom>
          <a:solidFill>
            <a:schemeClr val="accent2">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180E0C8-A56F-4CCD-93C6-7033246FF611}"/>
              </a:ext>
            </a:extLst>
          </p:cNvPr>
          <p:cNvSpPr>
            <a:spLocks noGrp="1"/>
          </p:cNvSpPr>
          <p:nvPr>
            <p:ph type="sldNum" sz="quarter" idx="44"/>
          </p:nvPr>
        </p:nvSpPr>
        <p:spPr/>
        <p:txBody>
          <a:bodyPr/>
          <a:lstStyle/>
          <a:p>
            <a:fld id="{4A70B06D-F489-48FF-A885-ABB74CD5C952}" type="slidenum">
              <a:rPr lang="en-US" smtClean="0"/>
              <a:pPr/>
              <a:t>‹#›</a:t>
            </a:fld>
            <a:endParaRPr lang="en-US"/>
          </a:p>
        </p:txBody>
      </p:sp>
      <p:sp>
        <p:nvSpPr>
          <p:cNvPr id="6" name="Footer Placeholder 5">
            <a:extLst>
              <a:ext uri="{FF2B5EF4-FFF2-40B4-BE49-F238E27FC236}">
                <a16:creationId xmlns:a16="http://schemas.microsoft.com/office/drawing/2014/main" id="{499DA643-7886-4E76-B744-70CDFB91ACC1}"/>
              </a:ext>
            </a:extLst>
          </p:cNvPr>
          <p:cNvSpPr>
            <a:spLocks noGrp="1"/>
          </p:cNvSpPr>
          <p:nvPr>
            <p:ph type="ftr" sz="quarter" idx="45"/>
          </p:nvPr>
        </p:nvSpPr>
        <p:spPr/>
        <p:txBody>
          <a:bodyPr/>
          <a:lstStyle/>
          <a:p>
            <a:endParaRPr lang="en-US"/>
          </a:p>
        </p:txBody>
      </p:sp>
      <p:sp>
        <p:nvSpPr>
          <p:cNvPr id="42" name="Text Placeholder 2">
            <a:extLst>
              <a:ext uri="{FF2B5EF4-FFF2-40B4-BE49-F238E27FC236}">
                <a16:creationId xmlns:a16="http://schemas.microsoft.com/office/drawing/2014/main" id="{DF46243E-4895-4378-8368-39A558B862FC}"/>
              </a:ext>
            </a:extLst>
          </p:cNvPr>
          <p:cNvSpPr>
            <a:spLocks noGrp="1"/>
          </p:cNvSpPr>
          <p:nvPr>
            <p:ph type="body" sz="quarter" idx="50" hasCustomPrompt="1"/>
          </p:nvPr>
        </p:nvSpPr>
        <p:spPr>
          <a:xfrm>
            <a:off x="6504118" y="3570471"/>
            <a:ext cx="2388349" cy="402219"/>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43" name="Text Placeholder 2">
            <a:extLst>
              <a:ext uri="{FF2B5EF4-FFF2-40B4-BE49-F238E27FC236}">
                <a16:creationId xmlns:a16="http://schemas.microsoft.com/office/drawing/2014/main" id="{EC0275C7-D33A-4425-A5B5-250243A9CE9E}"/>
              </a:ext>
            </a:extLst>
          </p:cNvPr>
          <p:cNvSpPr>
            <a:spLocks noGrp="1"/>
          </p:cNvSpPr>
          <p:nvPr>
            <p:ph type="body" sz="quarter" idx="51" hasCustomPrompt="1"/>
          </p:nvPr>
        </p:nvSpPr>
        <p:spPr>
          <a:xfrm>
            <a:off x="6843587" y="4089908"/>
            <a:ext cx="2048880" cy="365126"/>
          </a:xfrm>
          <a:prstGeom prst="rect">
            <a:avLst/>
          </a:prstGeom>
          <a:solidFill>
            <a:schemeClr val="bg1"/>
          </a:solidFill>
        </p:spPr>
        <p:txBody>
          <a:bodyPr vert="horz" lIns="91440" tIns="0" rIns="0" bIns="0" anchor="ctr">
            <a:normAutofit/>
          </a:bodyPr>
          <a:lstStyle>
            <a:lvl1pPr marL="0" indent="0" algn="l">
              <a:lnSpc>
                <a:spcPct val="130000"/>
              </a:lnSpc>
              <a:buNone/>
              <a:defRPr sz="1100" b="0" baseline="0">
                <a:solidFill>
                  <a:schemeClr val="tx1"/>
                </a:solidFill>
                <a:latin typeface="+mn-lt"/>
                <a:cs typeface="Lato Regular"/>
              </a:defRPr>
            </a:lvl1pPr>
          </a:lstStyle>
          <a:p>
            <a:pPr lvl="0"/>
            <a:r>
              <a:rPr lang="en-US"/>
              <a:t>Text here</a:t>
            </a:r>
          </a:p>
        </p:txBody>
      </p:sp>
      <p:sp>
        <p:nvSpPr>
          <p:cNvPr id="44" name="Oval 43">
            <a:extLst>
              <a:ext uri="{FF2B5EF4-FFF2-40B4-BE49-F238E27FC236}">
                <a16:creationId xmlns:a16="http://schemas.microsoft.com/office/drawing/2014/main" id="{FE74125A-7B25-4E65-BC7B-96BC75838660}"/>
              </a:ext>
            </a:extLst>
          </p:cNvPr>
          <p:cNvSpPr/>
          <p:nvPr userDrawn="1"/>
        </p:nvSpPr>
        <p:spPr>
          <a:xfrm>
            <a:off x="6937557" y="1853729"/>
            <a:ext cx="1511405" cy="1511405"/>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45" name="Picture Placeholder 44">
            <a:extLst>
              <a:ext uri="{FF2B5EF4-FFF2-40B4-BE49-F238E27FC236}">
                <a16:creationId xmlns:a16="http://schemas.microsoft.com/office/drawing/2014/main" id="{A58CEB35-5926-4E02-B654-7B0FD55D4CA9}"/>
              </a:ext>
            </a:extLst>
          </p:cNvPr>
          <p:cNvSpPr>
            <a:spLocks noGrp="1"/>
          </p:cNvSpPr>
          <p:nvPr>
            <p:ph type="pic" sz="quarter" idx="52" hasCustomPrompt="1"/>
          </p:nvPr>
        </p:nvSpPr>
        <p:spPr>
          <a:xfrm>
            <a:off x="7006257" y="1917945"/>
            <a:ext cx="1374005" cy="1374005"/>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picture</a:t>
            </a:r>
            <a:endParaRPr lang="en-US"/>
          </a:p>
        </p:txBody>
      </p:sp>
      <p:sp>
        <p:nvSpPr>
          <p:cNvPr id="3" name="Title 2">
            <a:extLst>
              <a:ext uri="{FF2B5EF4-FFF2-40B4-BE49-F238E27FC236}">
                <a16:creationId xmlns:a16="http://schemas.microsoft.com/office/drawing/2014/main" id="{2F2B12A2-CDAA-4B52-A71C-E6C5EB5F04D4}"/>
              </a:ext>
            </a:extLst>
          </p:cNvPr>
          <p:cNvSpPr>
            <a:spLocks noGrp="1"/>
          </p:cNvSpPr>
          <p:nvPr>
            <p:ph type="title"/>
          </p:nvPr>
        </p:nvSpPr>
        <p:spPr/>
        <p:txBody>
          <a:bodyPr>
            <a:noAutofit/>
          </a:bodyPr>
          <a:lstStyle/>
          <a:p>
            <a:r>
              <a:rPr lang="nl-NL"/>
              <a:t>Klik om stijl te bewerken</a:t>
            </a:r>
            <a:endParaRPr lang="en-US"/>
          </a:p>
        </p:txBody>
      </p:sp>
      <p:sp>
        <p:nvSpPr>
          <p:cNvPr id="7" name="Text Placeholder 6">
            <a:extLst>
              <a:ext uri="{FF2B5EF4-FFF2-40B4-BE49-F238E27FC236}">
                <a16:creationId xmlns:a16="http://schemas.microsoft.com/office/drawing/2014/main" id="{A8A2D3DC-6231-41A1-A0C8-328E92771AAD}"/>
              </a:ext>
            </a:extLst>
          </p:cNvPr>
          <p:cNvSpPr>
            <a:spLocks noGrp="1"/>
          </p:cNvSpPr>
          <p:nvPr>
            <p:ph type="body" sz="quarter" idx="53"/>
          </p:nvPr>
        </p:nvSpPr>
        <p:spPr>
          <a:xfrm>
            <a:off x="838200" y="1392238"/>
            <a:ext cx="4989513" cy="4722812"/>
          </a:xfrm>
        </p:spPr>
        <p:txBody>
          <a:bodyPr>
            <a:noAutofit/>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4" name="Text Placeholder 2">
            <a:extLst>
              <a:ext uri="{FF2B5EF4-FFF2-40B4-BE49-F238E27FC236}">
                <a16:creationId xmlns:a16="http://schemas.microsoft.com/office/drawing/2014/main" id="{4940B665-FA1D-4183-9E39-B3E3AFC9F58B}"/>
              </a:ext>
            </a:extLst>
          </p:cNvPr>
          <p:cNvSpPr>
            <a:spLocks noGrp="1"/>
          </p:cNvSpPr>
          <p:nvPr>
            <p:ph type="body" sz="quarter" idx="54" hasCustomPrompt="1"/>
          </p:nvPr>
        </p:nvSpPr>
        <p:spPr>
          <a:xfrm>
            <a:off x="6843587" y="4561506"/>
            <a:ext cx="2048880" cy="365126"/>
          </a:xfrm>
          <a:prstGeom prst="rect">
            <a:avLst/>
          </a:prstGeom>
          <a:solidFill>
            <a:schemeClr val="bg1"/>
          </a:solidFill>
        </p:spPr>
        <p:txBody>
          <a:bodyPr vert="horz" lIns="91440" tIns="0" rIns="0" bIns="0" anchor="ctr">
            <a:normAutofit/>
          </a:bodyPr>
          <a:lstStyle>
            <a:lvl1pPr marL="0" indent="0" algn="l">
              <a:lnSpc>
                <a:spcPct val="130000"/>
              </a:lnSpc>
              <a:buNone/>
              <a:defRPr sz="1100" b="0" baseline="0">
                <a:solidFill>
                  <a:schemeClr val="tx1"/>
                </a:solidFill>
                <a:latin typeface="+mn-lt"/>
                <a:cs typeface="Lato Regular"/>
              </a:defRPr>
            </a:lvl1pPr>
          </a:lstStyle>
          <a:p>
            <a:pPr lvl="0"/>
            <a:r>
              <a:rPr lang="en-US"/>
              <a:t>Text here</a:t>
            </a:r>
          </a:p>
        </p:txBody>
      </p:sp>
      <p:sp>
        <p:nvSpPr>
          <p:cNvPr id="28" name="Text Placeholder 2">
            <a:extLst>
              <a:ext uri="{FF2B5EF4-FFF2-40B4-BE49-F238E27FC236}">
                <a16:creationId xmlns:a16="http://schemas.microsoft.com/office/drawing/2014/main" id="{D6162759-A483-4BA0-A59A-656A6813D2B1}"/>
              </a:ext>
            </a:extLst>
          </p:cNvPr>
          <p:cNvSpPr>
            <a:spLocks noGrp="1"/>
          </p:cNvSpPr>
          <p:nvPr>
            <p:ph type="body" sz="quarter" idx="55" hasCustomPrompt="1"/>
          </p:nvPr>
        </p:nvSpPr>
        <p:spPr>
          <a:xfrm>
            <a:off x="6843587" y="5051575"/>
            <a:ext cx="2048880" cy="365126"/>
          </a:xfrm>
          <a:prstGeom prst="rect">
            <a:avLst/>
          </a:prstGeom>
          <a:solidFill>
            <a:schemeClr val="bg1"/>
          </a:solidFill>
        </p:spPr>
        <p:txBody>
          <a:bodyPr vert="horz" lIns="91440" tIns="0" rIns="0" bIns="0" anchor="ctr">
            <a:normAutofit/>
          </a:bodyPr>
          <a:lstStyle>
            <a:lvl1pPr marL="0" indent="0" algn="l">
              <a:lnSpc>
                <a:spcPct val="130000"/>
              </a:lnSpc>
              <a:buNone/>
              <a:defRPr sz="1100" b="0" baseline="0">
                <a:solidFill>
                  <a:schemeClr val="tx1"/>
                </a:solidFill>
                <a:latin typeface="+mn-lt"/>
                <a:cs typeface="Lato Regular"/>
              </a:defRPr>
            </a:lvl1pPr>
          </a:lstStyle>
          <a:p>
            <a:pPr lvl="0"/>
            <a:r>
              <a:rPr lang="en-US"/>
              <a:t>Text here</a:t>
            </a:r>
          </a:p>
        </p:txBody>
      </p:sp>
      <p:sp>
        <p:nvSpPr>
          <p:cNvPr id="31" name="Oval 30">
            <a:extLst>
              <a:ext uri="{FF2B5EF4-FFF2-40B4-BE49-F238E27FC236}">
                <a16:creationId xmlns:a16="http://schemas.microsoft.com/office/drawing/2014/main" id="{286C50D2-4A48-4487-8F04-EE169E85EED6}"/>
              </a:ext>
            </a:extLst>
          </p:cNvPr>
          <p:cNvSpPr/>
          <p:nvPr userDrawn="1"/>
        </p:nvSpPr>
        <p:spPr>
          <a:xfrm>
            <a:off x="9768505" y="1853729"/>
            <a:ext cx="1511405" cy="1511405"/>
          </a:xfrm>
          <a:prstGeom prst="ellipse">
            <a:avLst/>
          </a:prstGeom>
          <a:noFill/>
          <a:ln w="4727" cap="flat">
            <a:solidFill>
              <a:schemeClr val="accent2"/>
            </a:solidFill>
            <a:prstDash val="solid"/>
            <a:miter/>
          </a:ln>
        </p:spPr>
        <p:txBody>
          <a:bodyPr wrap="square" rtlCol="0" anchor="ctr">
            <a:noAutofit/>
          </a:bodyPr>
          <a:lstStyle/>
          <a:p>
            <a:endParaRPr lang="en-US"/>
          </a:p>
        </p:txBody>
      </p:sp>
      <p:sp>
        <p:nvSpPr>
          <p:cNvPr id="32" name="Picture Placeholder 44">
            <a:extLst>
              <a:ext uri="{FF2B5EF4-FFF2-40B4-BE49-F238E27FC236}">
                <a16:creationId xmlns:a16="http://schemas.microsoft.com/office/drawing/2014/main" id="{97DDD09A-868A-4EA6-86F6-58873CC6B4A8}"/>
              </a:ext>
            </a:extLst>
          </p:cNvPr>
          <p:cNvSpPr>
            <a:spLocks noGrp="1"/>
          </p:cNvSpPr>
          <p:nvPr>
            <p:ph type="pic" sz="quarter" idx="58" hasCustomPrompt="1"/>
          </p:nvPr>
        </p:nvSpPr>
        <p:spPr>
          <a:xfrm>
            <a:off x="9837205" y="1917945"/>
            <a:ext cx="1374005" cy="1374005"/>
          </a:xfrm>
          <a:prstGeom prst="ellipse">
            <a:avLst/>
          </a:prstGeom>
          <a:solidFill>
            <a:schemeClr val="accent2">
              <a:lumMod val="20000"/>
              <a:lumOff val="80000"/>
            </a:schemeClr>
          </a:solidFill>
          <a:ln>
            <a:noFill/>
          </a:ln>
        </p:spPr>
        <p:txBody>
          <a:bodyPr wrap="square" anchor="ctr">
            <a:noAutofit/>
          </a:bodyPr>
          <a:lstStyle>
            <a:lvl1pPr marL="0" indent="0" algn="ctr">
              <a:buNone/>
              <a:defRPr sz="1200"/>
            </a:lvl1pPr>
          </a:lstStyle>
          <a:p>
            <a:r>
              <a:rPr lang="nl-NL"/>
              <a:t>picture</a:t>
            </a:r>
            <a:endParaRPr lang="en-US"/>
          </a:p>
        </p:txBody>
      </p:sp>
      <p:sp>
        <p:nvSpPr>
          <p:cNvPr id="35" name="Text Placeholder 2">
            <a:extLst>
              <a:ext uri="{FF2B5EF4-FFF2-40B4-BE49-F238E27FC236}">
                <a16:creationId xmlns:a16="http://schemas.microsoft.com/office/drawing/2014/main" id="{2A09DE1F-89AE-4900-BF90-7F187DE338D1}"/>
              </a:ext>
            </a:extLst>
          </p:cNvPr>
          <p:cNvSpPr>
            <a:spLocks noGrp="1"/>
          </p:cNvSpPr>
          <p:nvPr>
            <p:ph type="body" sz="quarter" idx="59" hasCustomPrompt="1"/>
          </p:nvPr>
        </p:nvSpPr>
        <p:spPr>
          <a:xfrm>
            <a:off x="9378906" y="3570471"/>
            <a:ext cx="2388349" cy="402219"/>
          </a:xfrm>
          <a:prstGeom prst="rect">
            <a:avLst/>
          </a:prstGeom>
        </p:spPr>
        <p:txBody>
          <a:bodyPr vert="horz" lIns="0" tIns="0" rIns="0" bIns="0" anchor="ctr">
            <a:normAutofit/>
          </a:bodyPr>
          <a:lstStyle>
            <a:lvl1pPr marL="0" indent="0" algn="ctr">
              <a:lnSpc>
                <a:spcPct val="130000"/>
              </a:lnSpc>
              <a:buNone/>
              <a:defRPr sz="1400" b="1" baseline="0">
                <a:solidFill>
                  <a:schemeClr val="tx1"/>
                </a:solidFill>
                <a:latin typeface="+mn-lt"/>
                <a:cs typeface="Lato Regular"/>
              </a:defRPr>
            </a:lvl1pPr>
          </a:lstStyle>
          <a:p>
            <a:pPr lvl="0"/>
            <a:r>
              <a:rPr lang="en-US"/>
              <a:t>Title here</a:t>
            </a:r>
          </a:p>
        </p:txBody>
      </p:sp>
      <p:sp>
        <p:nvSpPr>
          <p:cNvPr id="36" name="Text Placeholder 2">
            <a:extLst>
              <a:ext uri="{FF2B5EF4-FFF2-40B4-BE49-F238E27FC236}">
                <a16:creationId xmlns:a16="http://schemas.microsoft.com/office/drawing/2014/main" id="{3BE4E73F-F65C-4222-8957-AEA7FD127C90}"/>
              </a:ext>
            </a:extLst>
          </p:cNvPr>
          <p:cNvSpPr>
            <a:spLocks noGrp="1"/>
          </p:cNvSpPr>
          <p:nvPr>
            <p:ph type="body" sz="quarter" idx="60" hasCustomPrompt="1"/>
          </p:nvPr>
        </p:nvSpPr>
        <p:spPr>
          <a:xfrm>
            <a:off x="9718375" y="4089908"/>
            <a:ext cx="2048880" cy="365126"/>
          </a:xfrm>
          <a:prstGeom prst="rect">
            <a:avLst/>
          </a:prstGeom>
          <a:solidFill>
            <a:schemeClr val="bg1"/>
          </a:solidFill>
        </p:spPr>
        <p:txBody>
          <a:bodyPr vert="horz" lIns="91440" tIns="0" rIns="0" bIns="0" anchor="ctr">
            <a:normAutofit/>
          </a:bodyPr>
          <a:lstStyle>
            <a:lvl1pPr marL="0" indent="0" algn="l">
              <a:lnSpc>
                <a:spcPct val="130000"/>
              </a:lnSpc>
              <a:buNone/>
              <a:defRPr sz="1100" b="0" baseline="0">
                <a:solidFill>
                  <a:schemeClr val="tx1"/>
                </a:solidFill>
                <a:latin typeface="+mn-lt"/>
                <a:cs typeface="Lato Regular"/>
              </a:defRPr>
            </a:lvl1pPr>
          </a:lstStyle>
          <a:p>
            <a:pPr lvl="0"/>
            <a:r>
              <a:rPr lang="en-US"/>
              <a:t>Text here</a:t>
            </a:r>
          </a:p>
        </p:txBody>
      </p:sp>
      <p:sp>
        <p:nvSpPr>
          <p:cNvPr id="37" name="Text Placeholder 2">
            <a:extLst>
              <a:ext uri="{FF2B5EF4-FFF2-40B4-BE49-F238E27FC236}">
                <a16:creationId xmlns:a16="http://schemas.microsoft.com/office/drawing/2014/main" id="{2C376C2D-67F6-4BA7-B7AA-43FFE959171B}"/>
              </a:ext>
            </a:extLst>
          </p:cNvPr>
          <p:cNvSpPr>
            <a:spLocks noGrp="1"/>
          </p:cNvSpPr>
          <p:nvPr>
            <p:ph type="body" sz="quarter" idx="61" hasCustomPrompt="1"/>
          </p:nvPr>
        </p:nvSpPr>
        <p:spPr>
          <a:xfrm>
            <a:off x="9718375" y="4561506"/>
            <a:ext cx="2048880" cy="365126"/>
          </a:xfrm>
          <a:prstGeom prst="rect">
            <a:avLst/>
          </a:prstGeom>
          <a:solidFill>
            <a:schemeClr val="bg1"/>
          </a:solidFill>
        </p:spPr>
        <p:txBody>
          <a:bodyPr vert="horz" lIns="91440" tIns="0" rIns="0" bIns="0" anchor="ctr">
            <a:normAutofit/>
          </a:bodyPr>
          <a:lstStyle>
            <a:lvl1pPr marL="0" indent="0" algn="l">
              <a:lnSpc>
                <a:spcPct val="130000"/>
              </a:lnSpc>
              <a:buNone/>
              <a:defRPr sz="1100" b="0" baseline="0">
                <a:solidFill>
                  <a:schemeClr val="tx1"/>
                </a:solidFill>
                <a:latin typeface="+mn-lt"/>
                <a:cs typeface="Lato Regular"/>
              </a:defRPr>
            </a:lvl1pPr>
          </a:lstStyle>
          <a:p>
            <a:pPr lvl="0"/>
            <a:r>
              <a:rPr lang="en-US"/>
              <a:t>Text here</a:t>
            </a:r>
          </a:p>
        </p:txBody>
      </p:sp>
      <p:sp>
        <p:nvSpPr>
          <p:cNvPr id="38" name="Text Placeholder 2">
            <a:extLst>
              <a:ext uri="{FF2B5EF4-FFF2-40B4-BE49-F238E27FC236}">
                <a16:creationId xmlns:a16="http://schemas.microsoft.com/office/drawing/2014/main" id="{7BED878D-7D6D-4A87-86EA-4C7F8532E5D2}"/>
              </a:ext>
            </a:extLst>
          </p:cNvPr>
          <p:cNvSpPr>
            <a:spLocks noGrp="1"/>
          </p:cNvSpPr>
          <p:nvPr>
            <p:ph type="body" sz="quarter" idx="62" hasCustomPrompt="1"/>
          </p:nvPr>
        </p:nvSpPr>
        <p:spPr>
          <a:xfrm>
            <a:off x="9718375" y="5051575"/>
            <a:ext cx="2048880" cy="365126"/>
          </a:xfrm>
          <a:prstGeom prst="rect">
            <a:avLst/>
          </a:prstGeom>
          <a:solidFill>
            <a:schemeClr val="bg1"/>
          </a:solidFill>
        </p:spPr>
        <p:txBody>
          <a:bodyPr vert="horz" lIns="91440" tIns="0" rIns="0" bIns="0" anchor="ctr">
            <a:normAutofit/>
          </a:bodyPr>
          <a:lstStyle>
            <a:lvl1pPr marL="0" indent="0" algn="l">
              <a:lnSpc>
                <a:spcPct val="130000"/>
              </a:lnSpc>
              <a:buNone/>
              <a:defRPr sz="1100" b="0" baseline="0">
                <a:solidFill>
                  <a:schemeClr val="tx1"/>
                </a:solidFill>
                <a:latin typeface="+mn-lt"/>
                <a:cs typeface="Lato Regular"/>
              </a:defRPr>
            </a:lvl1pPr>
          </a:lstStyle>
          <a:p>
            <a:pPr lvl="0"/>
            <a:r>
              <a:rPr lang="en-US"/>
              <a:t>Text here</a:t>
            </a:r>
          </a:p>
        </p:txBody>
      </p:sp>
    </p:spTree>
    <p:extLst>
      <p:ext uri="{BB962C8B-B14F-4D97-AF65-F5344CB8AC3E}">
        <p14:creationId xmlns:p14="http://schemas.microsoft.com/office/powerpoint/2010/main" val="30134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2">
    <p:bg>
      <p:bgRef idx="1001">
        <a:schemeClr val="bg1"/>
      </p:bgRef>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93D5485-D39F-4AC1-DFBD-FF2D931D9F68}"/>
              </a:ext>
            </a:extLst>
          </p:cNvPr>
          <p:cNvSpPr/>
          <p:nvPr userDrawn="1"/>
        </p:nvSpPr>
        <p:spPr>
          <a:xfrm>
            <a:off x="0" y="0"/>
            <a:ext cx="12029243" cy="6858000"/>
          </a:xfrm>
          <a:prstGeom prst="rect">
            <a:avLst/>
          </a:prstGeom>
          <a:gradFill flip="none" rotWithShape="1">
            <a:gsLst>
              <a:gs pos="14000">
                <a:srgbClr val="00B0F0">
                  <a:alpha val="73000"/>
                </a:srgbClr>
              </a:gs>
              <a:gs pos="45000">
                <a:srgbClr val="3672C9">
                  <a:alpha val="73000"/>
                </a:srgbClr>
              </a:gs>
              <a:gs pos="74000">
                <a:srgbClr val="7030A0">
                  <a:alpha val="7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30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6" name="Freeform: Shape 5">
            <a:extLst>
              <a:ext uri="{FF2B5EF4-FFF2-40B4-BE49-F238E27FC236}">
                <a16:creationId xmlns:a16="http://schemas.microsoft.com/office/drawing/2014/main" id="{86E32F02-F951-42F2-B36E-970737379F11}"/>
              </a:ext>
            </a:extLst>
          </p:cNvPr>
          <p:cNvSpPr/>
          <p:nvPr userDrawn="1"/>
        </p:nvSpPr>
        <p:spPr>
          <a:xfrm>
            <a:off x="4937961" y="-216"/>
            <a:ext cx="7270081" cy="6858000"/>
          </a:xfrm>
          <a:custGeom>
            <a:avLst/>
            <a:gdLst>
              <a:gd name="connsiteX0" fmla="*/ 1450807 w 7270081"/>
              <a:gd name="connsiteY0" fmla="*/ 0 h 6858000"/>
              <a:gd name="connsiteX1" fmla="*/ 7017417 w 7270081"/>
              <a:gd name="connsiteY1" fmla="*/ 0 h 6858000"/>
              <a:gd name="connsiteX2" fmla="*/ 7258048 w 7270081"/>
              <a:gd name="connsiteY2" fmla="*/ 0 h 6858000"/>
              <a:gd name="connsiteX3" fmla="*/ 7270081 w 7270081"/>
              <a:gd name="connsiteY3" fmla="*/ 0 h 6858000"/>
              <a:gd name="connsiteX4" fmla="*/ 7270081 w 7270081"/>
              <a:gd name="connsiteY4" fmla="*/ 6858000 h 6858000"/>
              <a:gd name="connsiteX5" fmla="*/ 7258048 w 7270081"/>
              <a:gd name="connsiteY5" fmla="*/ 6858000 h 6858000"/>
              <a:gd name="connsiteX6" fmla="*/ 7017417 w 7270081"/>
              <a:gd name="connsiteY6" fmla="*/ 6858000 h 6858000"/>
              <a:gd name="connsiteX7" fmla="*/ 0 w 7270081"/>
              <a:gd name="connsiteY7" fmla="*/ 6858000 h 6858000"/>
              <a:gd name="connsiteX8" fmla="*/ 0 w 7270081"/>
              <a:gd name="connsiteY8" fmla="*/ 6841077 h 6858000"/>
              <a:gd name="connsiteX9" fmla="*/ 112273 w 7270081"/>
              <a:gd name="connsiteY9" fmla="*/ 6823942 h 6858000"/>
              <a:gd name="connsiteX10" fmla="*/ 1450807 w 7270081"/>
              <a:gd name="connsiteY10" fmla="*/ 51816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0081" h="6858000">
                <a:moveTo>
                  <a:pt x="1450807" y="0"/>
                </a:moveTo>
                <a:lnTo>
                  <a:pt x="7017417" y="0"/>
                </a:lnTo>
                <a:lnTo>
                  <a:pt x="7258048" y="0"/>
                </a:lnTo>
                <a:lnTo>
                  <a:pt x="7270081" y="0"/>
                </a:lnTo>
                <a:lnTo>
                  <a:pt x="7270081" y="6858000"/>
                </a:lnTo>
                <a:lnTo>
                  <a:pt x="7258048" y="6858000"/>
                </a:lnTo>
                <a:lnTo>
                  <a:pt x="7017417" y="6858000"/>
                </a:lnTo>
                <a:lnTo>
                  <a:pt x="0" y="6858000"/>
                </a:lnTo>
                <a:lnTo>
                  <a:pt x="0" y="6841077"/>
                </a:lnTo>
                <a:lnTo>
                  <a:pt x="112273" y="6823942"/>
                </a:lnTo>
                <a:cubicBezTo>
                  <a:pt x="876173" y="6667625"/>
                  <a:pt x="1450807" y="5991727"/>
                  <a:pt x="1450807" y="5181616"/>
                </a:cubicBezTo>
                <a:close/>
              </a:path>
            </a:pathLst>
          </a:custGeom>
          <a:gradFill>
            <a:gsLst>
              <a:gs pos="0">
                <a:schemeClr val="accent2"/>
              </a:gs>
              <a:gs pos="100000">
                <a:schemeClr val="accent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4" name="Rectangle 13">
            <a:extLst>
              <a:ext uri="{FF2B5EF4-FFF2-40B4-BE49-F238E27FC236}">
                <a16:creationId xmlns:a16="http://schemas.microsoft.com/office/drawing/2014/main" id="{21AC8D5E-C34D-4082-ABF9-EDD2A445EE3A}"/>
              </a:ext>
            </a:extLst>
          </p:cNvPr>
          <p:cNvSpPr/>
          <p:nvPr userDrawn="1"/>
        </p:nvSpPr>
        <p:spPr>
          <a:xfrm flipH="1">
            <a:off x="12029616" y="216"/>
            <a:ext cx="1784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6C1641D3-567E-4F73-842F-30A6BCEAF0CA}"/>
              </a:ext>
            </a:extLst>
          </p:cNvPr>
          <p:cNvSpPr>
            <a:spLocks noGrp="1"/>
          </p:cNvSpPr>
          <p:nvPr>
            <p:ph type="pic" sz="quarter" idx="10"/>
          </p:nvPr>
        </p:nvSpPr>
        <p:spPr>
          <a:xfrm>
            <a:off x="0" y="2670412"/>
            <a:ext cx="6096000" cy="3825875"/>
          </a:xfrm>
          <a:custGeom>
            <a:avLst/>
            <a:gdLst>
              <a:gd name="connsiteX0" fmla="*/ 0 w 6096000"/>
              <a:gd name="connsiteY0" fmla="*/ 0 h 3825875"/>
              <a:gd name="connsiteX1" fmla="*/ 4868774 w 6096000"/>
              <a:gd name="connsiteY1" fmla="*/ 0 h 3825875"/>
              <a:gd name="connsiteX2" fmla="*/ 6096000 w 6096000"/>
              <a:gd name="connsiteY2" fmla="*/ 1227226 h 3825875"/>
              <a:gd name="connsiteX3" fmla="*/ 6096000 w 6096000"/>
              <a:gd name="connsiteY3" fmla="*/ 2598649 h 3825875"/>
              <a:gd name="connsiteX4" fmla="*/ 4868774 w 6096000"/>
              <a:gd name="connsiteY4" fmla="*/ 3825875 h 3825875"/>
              <a:gd name="connsiteX5" fmla="*/ 0 w 6096000"/>
              <a:gd name="connsiteY5" fmla="*/ 3825875 h 382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825875">
                <a:moveTo>
                  <a:pt x="0" y="0"/>
                </a:moveTo>
                <a:lnTo>
                  <a:pt x="4868774" y="0"/>
                </a:lnTo>
                <a:cubicBezTo>
                  <a:pt x="5546552" y="0"/>
                  <a:pt x="6096000" y="549448"/>
                  <a:pt x="6096000" y="1227226"/>
                </a:cubicBezTo>
                <a:lnTo>
                  <a:pt x="6096000" y="2598649"/>
                </a:lnTo>
                <a:cubicBezTo>
                  <a:pt x="6096000" y="3276427"/>
                  <a:pt x="5546552" y="3825875"/>
                  <a:pt x="4868774" y="3825875"/>
                </a:cubicBezTo>
                <a:lnTo>
                  <a:pt x="0" y="3825875"/>
                </a:lnTo>
                <a:close/>
              </a:path>
            </a:pathLst>
          </a:cu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oAutofit/>
          </a:bodyPr>
          <a:lstStyle/>
          <a:p>
            <a:r>
              <a:rPr lang="nl-NL"/>
              <a:t>Klik op het pictogram als u een afbeelding wilt toevoegen</a:t>
            </a:r>
            <a:endParaRPr lang="en-US"/>
          </a:p>
        </p:txBody>
      </p:sp>
      <p:sp>
        <p:nvSpPr>
          <p:cNvPr id="5" name="Picture Placeholder 9">
            <a:extLst>
              <a:ext uri="{FF2B5EF4-FFF2-40B4-BE49-F238E27FC236}">
                <a16:creationId xmlns:a16="http://schemas.microsoft.com/office/drawing/2014/main" id="{84FB5379-B168-B779-E170-F8AEBA374B2D}"/>
              </a:ext>
            </a:extLst>
          </p:cNvPr>
          <p:cNvSpPr>
            <a:spLocks noGrp="1"/>
          </p:cNvSpPr>
          <p:nvPr>
            <p:ph type="pic" sz="quarter" idx="46"/>
          </p:nvPr>
        </p:nvSpPr>
        <p:spPr>
          <a:xfrm>
            <a:off x="7060155" y="1090872"/>
            <a:ext cx="1416574" cy="1410232"/>
          </a:xfrm>
          <a:prstGeom prst="flowChartConnector">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oAutofit/>
          </a:bodyPr>
          <a:lstStyle>
            <a:lvl1pPr marL="0" indent="0">
              <a:buNone/>
              <a:defRPr/>
            </a:lvl1pPr>
          </a:lstStyle>
          <a:p>
            <a:r>
              <a:rPr lang="nl-NL"/>
              <a:t>Klik op het pictogram als u een afbeelding wilt toevoegen</a:t>
            </a:r>
            <a:endParaRPr lang="en-US"/>
          </a:p>
        </p:txBody>
      </p:sp>
      <p:sp>
        <p:nvSpPr>
          <p:cNvPr id="8" name="Picture Placeholder 9">
            <a:extLst>
              <a:ext uri="{FF2B5EF4-FFF2-40B4-BE49-F238E27FC236}">
                <a16:creationId xmlns:a16="http://schemas.microsoft.com/office/drawing/2014/main" id="{F637EAA9-6AB7-EA22-AA8C-6427CE846B06}"/>
              </a:ext>
            </a:extLst>
          </p:cNvPr>
          <p:cNvSpPr>
            <a:spLocks noGrp="1"/>
          </p:cNvSpPr>
          <p:nvPr>
            <p:ph type="pic" sz="quarter" idx="47"/>
          </p:nvPr>
        </p:nvSpPr>
        <p:spPr>
          <a:xfrm>
            <a:off x="9774691" y="1090872"/>
            <a:ext cx="1416574" cy="1410232"/>
          </a:xfrm>
          <a:prstGeom prst="flowChartConnector">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noAutofit/>
          </a:bodyPr>
          <a:lstStyle>
            <a:lvl1pPr marL="0" indent="0">
              <a:buNone/>
              <a:defRPr/>
            </a:lvl1pPr>
          </a:lstStyle>
          <a:p>
            <a:r>
              <a:rPr lang="nl-NL"/>
              <a:t>Klik op het pictogram als u een afbeelding wilt toevoegen</a:t>
            </a:r>
            <a:endParaRPr lang="en-US"/>
          </a:p>
        </p:txBody>
      </p:sp>
      <p:sp>
        <p:nvSpPr>
          <p:cNvPr id="11" name="Tijdelijke aanduiding voor inhoud 3">
            <a:extLst>
              <a:ext uri="{FF2B5EF4-FFF2-40B4-BE49-F238E27FC236}">
                <a16:creationId xmlns:a16="http://schemas.microsoft.com/office/drawing/2014/main" id="{CFBBFA28-EA19-348C-DFE9-927151BF71CD}"/>
              </a:ext>
            </a:extLst>
          </p:cNvPr>
          <p:cNvSpPr>
            <a:spLocks noGrp="1"/>
          </p:cNvSpPr>
          <p:nvPr>
            <p:ph sz="quarter" idx="49" hasCustomPrompt="1"/>
          </p:nvPr>
        </p:nvSpPr>
        <p:spPr>
          <a:xfrm>
            <a:off x="7058436" y="2603414"/>
            <a:ext cx="1971648" cy="1083672"/>
          </a:xfrm>
        </p:spPr>
        <p:txBody>
          <a:bodyPr>
            <a:noAutofit/>
          </a:bodyPr>
          <a:lstStyle>
            <a:lvl1pPr marL="0" indent="0">
              <a:buNone/>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30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Naam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30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Functie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30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Telefoonnummer </a:t>
            </a:r>
          </a:p>
        </p:txBody>
      </p:sp>
      <p:sp>
        <p:nvSpPr>
          <p:cNvPr id="12" name="Tijdelijke aanduiding voor inhoud 3">
            <a:extLst>
              <a:ext uri="{FF2B5EF4-FFF2-40B4-BE49-F238E27FC236}">
                <a16:creationId xmlns:a16="http://schemas.microsoft.com/office/drawing/2014/main" id="{635F12E2-B39D-1EEA-9429-7DBFFC6C9EEA}"/>
              </a:ext>
            </a:extLst>
          </p:cNvPr>
          <p:cNvSpPr>
            <a:spLocks noGrp="1"/>
          </p:cNvSpPr>
          <p:nvPr>
            <p:ph sz="quarter" idx="50" hasCustomPrompt="1"/>
          </p:nvPr>
        </p:nvSpPr>
        <p:spPr>
          <a:xfrm>
            <a:off x="9774691" y="2603414"/>
            <a:ext cx="1971648" cy="1083672"/>
          </a:xfrm>
        </p:spPr>
        <p:txBody>
          <a:bodyPr>
            <a:noAutofit/>
          </a:bodyPr>
          <a:lstStyle>
            <a:lvl1pPr marL="0" indent="0">
              <a:buNone/>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30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Naam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30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Functie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30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Telefoonnummer </a:t>
            </a:r>
          </a:p>
        </p:txBody>
      </p:sp>
      <p:grpSp>
        <p:nvGrpSpPr>
          <p:cNvPr id="13" name="Group 14">
            <a:extLst>
              <a:ext uri="{FF2B5EF4-FFF2-40B4-BE49-F238E27FC236}">
                <a16:creationId xmlns:a16="http://schemas.microsoft.com/office/drawing/2014/main" id="{B6A53721-4A18-0E4F-8E6D-BBDF8CFFBBED}"/>
              </a:ext>
            </a:extLst>
          </p:cNvPr>
          <p:cNvGrpSpPr/>
          <p:nvPr userDrawn="1"/>
        </p:nvGrpSpPr>
        <p:grpSpPr>
          <a:xfrm>
            <a:off x="7871081" y="4717765"/>
            <a:ext cx="3572617" cy="632752"/>
            <a:chOff x="5701013" y="5185928"/>
            <a:chExt cx="2902006" cy="632752"/>
          </a:xfrm>
        </p:grpSpPr>
        <p:sp>
          <p:nvSpPr>
            <p:cNvPr id="15" name="Text Placeholder 33">
              <a:extLst>
                <a:ext uri="{FF2B5EF4-FFF2-40B4-BE49-F238E27FC236}">
                  <a16:creationId xmlns:a16="http://schemas.microsoft.com/office/drawing/2014/main" id="{D3149090-5474-9751-03F8-615F625C4B7D}"/>
                </a:ext>
              </a:extLst>
            </p:cNvPr>
            <p:cNvSpPr txBox="1">
              <a:spLocks/>
            </p:cNvSpPr>
            <p:nvPr/>
          </p:nvSpPr>
          <p:spPr>
            <a:xfrm>
              <a:off x="5758093" y="5185928"/>
              <a:ext cx="2844926" cy="329488"/>
            </a:xfrm>
            <a:prstGeom prst="rect">
              <a:avLst/>
            </a:prstGeom>
          </p:spPr>
          <p:txBody>
            <a:bodyPr lIns="0" tIns="0" rIns="0" bIns="0" anchor="b"/>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200" b="1" spc="300">
                  <a:solidFill>
                    <a:schemeClr val="bg1"/>
                  </a:solidFill>
                  <a:latin typeface="Segoe UI Semibold" panose="020B0702040204020203" pitchFamily="34" charset="0"/>
                  <a:cs typeface="Segoe UI Semibold" panose="020B0702040204020203" pitchFamily="34" charset="0"/>
                </a:rPr>
                <a:t>WEBSITE</a:t>
              </a:r>
            </a:p>
          </p:txBody>
        </p:sp>
        <p:sp>
          <p:nvSpPr>
            <p:cNvPr id="16" name="Rectangle 7">
              <a:extLst>
                <a:ext uri="{FF2B5EF4-FFF2-40B4-BE49-F238E27FC236}">
                  <a16:creationId xmlns:a16="http://schemas.microsoft.com/office/drawing/2014/main" id="{CB9C19A6-B4BF-AC79-E5B9-6D065A11EE13}"/>
                </a:ext>
              </a:extLst>
            </p:cNvPr>
            <p:cNvSpPr/>
            <p:nvPr/>
          </p:nvSpPr>
          <p:spPr>
            <a:xfrm>
              <a:off x="5701013" y="5506878"/>
              <a:ext cx="2870378" cy="311802"/>
            </a:xfrm>
            <a:prstGeom prst="rect">
              <a:avLst/>
            </a:prstGeom>
          </p:spPr>
          <p:txBody>
            <a:bodyPr wrap="square" lIns="68567" tIns="34283" rIns="68567" bIns="34283" anchor="ctr">
              <a:spAutoFit/>
            </a:bodyPr>
            <a:lstStyle/>
            <a:p>
              <a:pPr>
                <a:lnSpc>
                  <a:spcPct val="150000"/>
                </a:lnSpc>
              </a:pPr>
              <a:r>
                <a:rPr lang="en-US" sz="1200" spc="300">
                  <a:solidFill>
                    <a:schemeClr val="bg1"/>
                  </a:solidFill>
                  <a:latin typeface="Segoe UI Semibold" panose="020B0702040204020203" pitchFamily="34" charset="0"/>
                  <a:cs typeface="Segoe UI Semibold" panose="020B0702040204020203" pitchFamily="34" charset="0"/>
                </a:rPr>
                <a:t>www.miles-research.com</a:t>
              </a:r>
            </a:p>
          </p:txBody>
        </p:sp>
      </p:grpSp>
      <p:grpSp>
        <p:nvGrpSpPr>
          <p:cNvPr id="17" name="Group 8">
            <a:extLst>
              <a:ext uri="{FF2B5EF4-FFF2-40B4-BE49-F238E27FC236}">
                <a16:creationId xmlns:a16="http://schemas.microsoft.com/office/drawing/2014/main" id="{06EA3B91-B995-E741-3697-379903F0BF52}"/>
              </a:ext>
            </a:extLst>
          </p:cNvPr>
          <p:cNvGrpSpPr/>
          <p:nvPr userDrawn="1"/>
        </p:nvGrpSpPr>
        <p:grpSpPr>
          <a:xfrm>
            <a:off x="7267140" y="4873069"/>
            <a:ext cx="483149" cy="483274"/>
            <a:chOff x="16236502" y="10284393"/>
            <a:chExt cx="1171269" cy="1171574"/>
          </a:xfrm>
        </p:grpSpPr>
        <p:sp>
          <p:nvSpPr>
            <p:cNvPr id="18" name="Rectangle 9">
              <a:extLst>
                <a:ext uri="{FF2B5EF4-FFF2-40B4-BE49-F238E27FC236}">
                  <a16:creationId xmlns:a16="http://schemas.microsoft.com/office/drawing/2014/main" id="{D06C9399-21C3-7D53-DD9F-A43569325184}"/>
                </a:ext>
              </a:extLst>
            </p:cNvPr>
            <p:cNvSpPr/>
            <p:nvPr/>
          </p:nvSpPr>
          <p:spPr>
            <a:xfrm flipH="1">
              <a:off x="16236502" y="10284393"/>
              <a:ext cx="1171269" cy="1171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a:solidFill>
                  <a:schemeClr val="bg1"/>
                </a:solidFill>
                <a:cs typeface="Lato Light"/>
              </a:endParaRPr>
            </a:p>
          </p:txBody>
        </p:sp>
        <p:sp>
          <p:nvSpPr>
            <p:cNvPr id="19" name="Freeform 78">
              <a:extLst>
                <a:ext uri="{FF2B5EF4-FFF2-40B4-BE49-F238E27FC236}">
                  <a16:creationId xmlns:a16="http://schemas.microsoft.com/office/drawing/2014/main" id="{3A3536DD-D5B7-7CDD-B9CA-89C765CCCF59}"/>
                </a:ext>
              </a:extLst>
            </p:cNvPr>
            <p:cNvSpPr>
              <a:spLocks noEditPoints="1"/>
            </p:cNvSpPr>
            <p:nvPr/>
          </p:nvSpPr>
          <p:spPr bwMode="auto">
            <a:xfrm>
              <a:off x="16534749" y="10545308"/>
              <a:ext cx="587904" cy="588134"/>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1000">
                <a:solidFill>
                  <a:schemeClr val="bg1"/>
                </a:solidFill>
              </a:endParaRPr>
            </a:p>
          </p:txBody>
        </p:sp>
      </p:grpSp>
      <p:grpSp>
        <p:nvGrpSpPr>
          <p:cNvPr id="20" name="Group 11">
            <a:extLst>
              <a:ext uri="{FF2B5EF4-FFF2-40B4-BE49-F238E27FC236}">
                <a16:creationId xmlns:a16="http://schemas.microsoft.com/office/drawing/2014/main" id="{252A71AC-F4C3-4007-E7C6-5F0002DCA4A4}"/>
              </a:ext>
            </a:extLst>
          </p:cNvPr>
          <p:cNvGrpSpPr/>
          <p:nvPr userDrawn="1"/>
        </p:nvGrpSpPr>
        <p:grpSpPr>
          <a:xfrm>
            <a:off x="7267140" y="3961699"/>
            <a:ext cx="483149" cy="483274"/>
            <a:chOff x="1994340" y="10251508"/>
            <a:chExt cx="1171269" cy="1171574"/>
          </a:xfrm>
        </p:grpSpPr>
        <p:sp>
          <p:nvSpPr>
            <p:cNvPr id="21" name="Rectangle 12">
              <a:extLst>
                <a:ext uri="{FF2B5EF4-FFF2-40B4-BE49-F238E27FC236}">
                  <a16:creationId xmlns:a16="http://schemas.microsoft.com/office/drawing/2014/main" id="{9198E916-F4E7-44F9-11F9-1864C93867C6}"/>
                </a:ext>
              </a:extLst>
            </p:cNvPr>
            <p:cNvSpPr/>
            <p:nvPr/>
          </p:nvSpPr>
          <p:spPr>
            <a:xfrm flipH="1">
              <a:off x="1994340" y="10251508"/>
              <a:ext cx="1171269" cy="1171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a:solidFill>
                  <a:schemeClr val="bg1"/>
                </a:solidFill>
                <a:cs typeface="Lato Light"/>
              </a:endParaRPr>
            </a:p>
          </p:txBody>
        </p:sp>
        <p:sp>
          <p:nvSpPr>
            <p:cNvPr id="22" name="Freeform 74">
              <a:extLst>
                <a:ext uri="{FF2B5EF4-FFF2-40B4-BE49-F238E27FC236}">
                  <a16:creationId xmlns:a16="http://schemas.microsoft.com/office/drawing/2014/main" id="{DB5A1DDE-083D-EA67-AC5A-87B6B881DFDF}"/>
                </a:ext>
              </a:extLst>
            </p:cNvPr>
            <p:cNvSpPr>
              <a:spLocks noEditPoints="1"/>
            </p:cNvSpPr>
            <p:nvPr/>
          </p:nvSpPr>
          <p:spPr bwMode="auto">
            <a:xfrm>
              <a:off x="2274223" y="10565492"/>
              <a:ext cx="623997" cy="484188"/>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1000">
                <a:solidFill>
                  <a:schemeClr val="bg1"/>
                </a:solidFill>
              </a:endParaRPr>
            </a:p>
          </p:txBody>
        </p:sp>
      </p:grpSp>
      <p:grpSp>
        <p:nvGrpSpPr>
          <p:cNvPr id="23" name="Group 15">
            <a:extLst>
              <a:ext uri="{FF2B5EF4-FFF2-40B4-BE49-F238E27FC236}">
                <a16:creationId xmlns:a16="http://schemas.microsoft.com/office/drawing/2014/main" id="{B8BEE16A-A6C7-10D8-7A04-954A8E369293}"/>
              </a:ext>
            </a:extLst>
          </p:cNvPr>
          <p:cNvGrpSpPr/>
          <p:nvPr userDrawn="1"/>
        </p:nvGrpSpPr>
        <p:grpSpPr>
          <a:xfrm>
            <a:off x="7873989" y="3820665"/>
            <a:ext cx="3698919" cy="755806"/>
            <a:chOff x="5602386" y="5200198"/>
            <a:chExt cx="3004600" cy="755806"/>
          </a:xfrm>
        </p:grpSpPr>
        <p:sp>
          <p:nvSpPr>
            <p:cNvPr id="24" name="Text Placeholder 33">
              <a:extLst>
                <a:ext uri="{FF2B5EF4-FFF2-40B4-BE49-F238E27FC236}">
                  <a16:creationId xmlns:a16="http://schemas.microsoft.com/office/drawing/2014/main" id="{3C89F138-0871-4C4F-C0A1-F0E3F138BBA6}"/>
                </a:ext>
              </a:extLst>
            </p:cNvPr>
            <p:cNvSpPr txBox="1">
              <a:spLocks/>
            </p:cNvSpPr>
            <p:nvPr/>
          </p:nvSpPr>
          <p:spPr>
            <a:xfrm>
              <a:off x="5657104" y="5200198"/>
              <a:ext cx="2949882" cy="329488"/>
            </a:xfrm>
            <a:prstGeom prst="rect">
              <a:avLst/>
            </a:prstGeom>
          </p:spPr>
          <p:txBody>
            <a:bodyPr lIns="0" tIns="0" rIns="0" bIns="0" anchor="b"/>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200" b="1" spc="300">
                  <a:solidFill>
                    <a:schemeClr val="bg1"/>
                  </a:solidFill>
                  <a:latin typeface="Segoe UI Semibold" panose="020B0702040204020203" pitchFamily="34" charset="0"/>
                  <a:cs typeface="Segoe UI Semibold" panose="020B0702040204020203" pitchFamily="34" charset="0"/>
                </a:rPr>
                <a:t>EMAIL</a:t>
              </a:r>
            </a:p>
          </p:txBody>
        </p:sp>
        <p:sp>
          <p:nvSpPr>
            <p:cNvPr id="25" name="Rectangle 17">
              <a:extLst>
                <a:ext uri="{FF2B5EF4-FFF2-40B4-BE49-F238E27FC236}">
                  <a16:creationId xmlns:a16="http://schemas.microsoft.com/office/drawing/2014/main" id="{7102D42D-83DA-05CD-4276-D56AFFC45D9D}"/>
                </a:ext>
              </a:extLst>
            </p:cNvPr>
            <p:cNvSpPr/>
            <p:nvPr/>
          </p:nvSpPr>
          <p:spPr>
            <a:xfrm>
              <a:off x="5602386" y="5367203"/>
              <a:ext cx="2954193" cy="588801"/>
            </a:xfrm>
            <a:prstGeom prst="rect">
              <a:avLst/>
            </a:prstGeom>
          </p:spPr>
          <p:txBody>
            <a:bodyPr wrap="square" lIns="68567" tIns="34283" rIns="68567" bIns="34283" anchor="ctr">
              <a:spAutoFit/>
            </a:bodyPr>
            <a:lstStyle/>
            <a:p>
              <a:pPr>
                <a:lnSpc>
                  <a:spcPct val="150000"/>
                </a:lnSpc>
              </a:pPr>
              <a:r>
                <a:rPr lang="en-US" sz="1200" spc="300">
                  <a:solidFill>
                    <a:schemeClr val="bg1"/>
                  </a:solidFill>
                  <a:latin typeface="Segoe UI Semibold" panose="020B0702040204020203" pitchFamily="34" charset="0"/>
                  <a:cs typeface="Segoe UI Semibold" panose="020B0702040204020203" pitchFamily="34" charset="0"/>
                </a:rPr>
                <a:t>contact@miles-research.com</a:t>
              </a:r>
            </a:p>
          </p:txBody>
        </p:sp>
      </p:grpSp>
      <p:grpSp>
        <p:nvGrpSpPr>
          <p:cNvPr id="26" name="Group 22">
            <a:extLst>
              <a:ext uri="{FF2B5EF4-FFF2-40B4-BE49-F238E27FC236}">
                <a16:creationId xmlns:a16="http://schemas.microsoft.com/office/drawing/2014/main" id="{741A8C11-8EB2-A166-69CB-581ECD93C08C}"/>
              </a:ext>
            </a:extLst>
          </p:cNvPr>
          <p:cNvGrpSpPr/>
          <p:nvPr userDrawn="1"/>
        </p:nvGrpSpPr>
        <p:grpSpPr>
          <a:xfrm>
            <a:off x="7871080" y="5591212"/>
            <a:ext cx="3572617" cy="641290"/>
            <a:chOff x="5704979" y="5176488"/>
            <a:chExt cx="2902006" cy="641290"/>
          </a:xfrm>
        </p:grpSpPr>
        <p:sp>
          <p:nvSpPr>
            <p:cNvPr id="27" name="Text Placeholder 33">
              <a:extLst>
                <a:ext uri="{FF2B5EF4-FFF2-40B4-BE49-F238E27FC236}">
                  <a16:creationId xmlns:a16="http://schemas.microsoft.com/office/drawing/2014/main" id="{914D7305-48FB-87DF-83D1-DD0985FB0ED8}"/>
                </a:ext>
              </a:extLst>
            </p:cNvPr>
            <p:cNvSpPr txBox="1">
              <a:spLocks/>
            </p:cNvSpPr>
            <p:nvPr/>
          </p:nvSpPr>
          <p:spPr>
            <a:xfrm>
              <a:off x="5762059" y="5176488"/>
              <a:ext cx="2844926" cy="329488"/>
            </a:xfrm>
            <a:prstGeom prst="rect">
              <a:avLst/>
            </a:prstGeom>
          </p:spPr>
          <p:txBody>
            <a:bodyPr lIns="0" tIns="0" rIns="0" bIns="0" anchor="b"/>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200" b="1" spc="300">
                  <a:solidFill>
                    <a:schemeClr val="bg1"/>
                  </a:solidFill>
                  <a:latin typeface="Segoe UI Semibold" panose="020B0702040204020203" pitchFamily="34" charset="0"/>
                  <a:cs typeface="Segoe UI Semibold" panose="020B0702040204020203" pitchFamily="34" charset="0"/>
                </a:rPr>
                <a:t>LOCATIE</a:t>
              </a:r>
            </a:p>
          </p:txBody>
        </p:sp>
        <p:sp>
          <p:nvSpPr>
            <p:cNvPr id="28" name="Rectangle 24">
              <a:extLst>
                <a:ext uri="{FF2B5EF4-FFF2-40B4-BE49-F238E27FC236}">
                  <a16:creationId xmlns:a16="http://schemas.microsoft.com/office/drawing/2014/main" id="{1503EE28-A7F9-0506-DEF9-B65A7F38DCEA}"/>
                </a:ext>
              </a:extLst>
            </p:cNvPr>
            <p:cNvSpPr/>
            <p:nvPr/>
          </p:nvSpPr>
          <p:spPr>
            <a:xfrm>
              <a:off x="5704979" y="5505976"/>
              <a:ext cx="2849237" cy="311802"/>
            </a:xfrm>
            <a:prstGeom prst="rect">
              <a:avLst/>
            </a:prstGeom>
          </p:spPr>
          <p:txBody>
            <a:bodyPr wrap="square" lIns="68567" tIns="34283" rIns="68567" bIns="34283" anchor="ctr">
              <a:spAutoFit/>
            </a:bodyPr>
            <a:lstStyle/>
            <a:p>
              <a:pPr>
                <a:lnSpc>
                  <a:spcPct val="150000"/>
                </a:lnSpc>
              </a:pPr>
              <a:r>
                <a:rPr lang="en-US" sz="1200" spc="300">
                  <a:solidFill>
                    <a:schemeClr val="bg1"/>
                  </a:solidFill>
                  <a:latin typeface="Segoe UI Semibold" panose="020B0702040204020203" pitchFamily="34" charset="0"/>
                  <a:cs typeface="Segoe UI Semibold" panose="020B0702040204020203" pitchFamily="34" charset="0"/>
                </a:rPr>
                <a:t>Hoge Ham 89, Dongen</a:t>
              </a:r>
            </a:p>
          </p:txBody>
        </p:sp>
      </p:grpSp>
      <p:grpSp>
        <p:nvGrpSpPr>
          <p:cNvPr id="29" name="Group 29">
            <a:extLst>
              <a:ext uri="{FF2B5EF4-FFF2-40B4-BE49-F238E27FC236}">
                <a16:creationId xmlns:a16="http://schemas.microsoft.com/office/drawing/2014/main" id="{C18F7431-B424-C46B-1D29-CA9B4E2B39DC}"/>
              </a:ext>
            </a:extLst>
          </p:cNvPr>
          <p:cNvGrpSpPr/>
          <p:nvPr userDrawn="1"/>
        </p:nvGrpSpPr>
        <p:grpSpPr>
          <a:xfrm>
            <a:off x="7267140" y="5755956"/>
            <a:ext cx="483149" cy="483274"/>
            <a:chOff x="7624032" y="4742543"/>
            <a:chExt cx="483149" cy="483274"/>
          </a:xfrm>
        </p:grpSpPr>
        <p:sp>
          <p:nvSpPr>
            <p:cNvPr id="30" name="Rectangle 26">
              <a:extLst>
                <a:ext uri="{FF2B5EF4-FFF2-40B4-BE49-F238E27FC236}">
                  <a16:creationId xmlns:a16="http://schemas.microsoft.com/office/drawing/2014/main" id="{84C394DD-1D4C-ECB4-C377-158CBC549F9E}"/>
                </a:ext>
              </a:extLst>
            </p:cNvPr>
            <p:cNvSpPr/>
            <p:nvPr/>
          </p:nvSpPr>
          <p:spPr>
            <a:xfrm flipH="1">
              <a:off x="7624032" y="4742543"/>
              <a:ext cx="483149" cy="483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a:solidFill>
                  <a:schemeClr val="bg1"/>
                </a:solidFill>
                <a:cs typeface="Lato Light"/>
              </a:endParaRPr>
            </a:p>
          </p:txBody>
        </p:sp>
        <p:sp>
          <p:nvSpPr>
            <p:cNvPr id="31" name="Freeform 288">
              <a:extLst>
                <a:ext uri="{FF2B5EF4-FFF2-40B4-BE49-F238E27FC236}">
                  <a16:creationId xmlns:a16="http://schemas.microsoft.com/office/drawing/2014/main" id="{F51C62E3-01CA-8034-FD8B-85F36F83A1D2}"/>
                </a:ext>
              </a:extLst>
            </p:cNvPr>
            <p:cNvSpPr>
              <a:spLocks noEditPoints="1"/>
            </p:cNvSpPr>
            <p:nvPr/>
          </p:nvSpPr>
          <p:spPr bwMode="auto">
            <a:xfrm>
              <a:off x="7797446" y="4869556"/>
              <a:ext cx="153841" cy="236867"/>
            </a:xfrm>
            <a:custGeom>
              <a:avLst/>
              <a:gdLst>
                <a:gd name="T0" fmla="*/ 26 w 27"/>
                <a:gd name="T1" fmla="*/ 18 h 41"/>
                <a:gd name="T2" fmla="*/ 17 w 27"/>
                <a:gd name="T3" fmla="*/ 39 h 41"/>
                <a:gd name="T4" fmla="*/ 14 w 27"/>
                <a:gd name="T5" fmla="*/ 41 h 41"/>
                <a:gd name="T6" fmla="*/ 10 w 27"/>
                <a:gd name="T7" fmla="*/ 39 h 41"/>
                <a:gd name="T8" fmla="*/ 1 w 27"/>
                <a:gd name="T9" fmla="*/ 18 h 41"/>
                <a:gd name="T10" fmla="*/ 0 w 27"/>
                <a:gd name="T11" fmla="*/ 13 h 41"/>
                <a:gd name="T12" fmla="*/ 14 w 27"/>
                <a:gd name="T13" fmla="*/ 0 h 41"/>
                <a:gd name="T14" fmla="*/ 27 w 27"/>
                <a:gd name="T15" fmla="*/ 13 h 41"/>
                <a:gd name="T16" fmla="*/ 26 w 27"/>
                <a:gd name="T17" fmla="*/ 18 h 41"/>
                <a:gd name="T18" fmla="*/ 14 w 27"/>
                <a:gd name="T19" fmla="*/ 7 h 41"/>
                <a:gd name="T20" fmla="*/ 7 w 27"/>
                <a:gd name="T21" fmla="*/ 13 h 41"/>
                <a:gd name="T22" fmla="*/ 14 w 27"/>
                <a:gd name="T23" fmla="*/ 20 h 41"/>
                <a:gd name="T24" fmla="*/ 20 w 27"/>
                <a:gd name="T25" fmla="*/ 13 h 41"/>
                <a:gd name="T26" fmla="*/ 14 w 27"/>
                <a:gd name="T2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1">
                  <a:moveTo>
                    <a:pt x="26" y="18"/>
                  </a:moveTo>
                  <a:cubicBezTo>
                    <a:pt x="17" y="39"/>
                    <a:pt x="17" y="39"/>
                    <a:pt x="17" y="39"/>
                  </a:cubicBezTo>
                  <a:cubicBezTo>
                    <a:pt x="16" y="40"/>
                    <a:pt x="15" y="41"/>
                    <a:pt x="14" y="41"/>
                  </a:cubicBezTo>
                  <a:cubicBezTo>
                    <a:pt x="12" y="41"/>
                    <a:pt x="11" y="40"/>
                    <a:pt x="10" y="39"/>
                  </a:cubicBezTo>
                  <a:cubicBezTo>
                    <a:pt x="1" y="18"/>
                    <a:pt x="1" y="18"/>
                    <a:pt x="1" y="18"/>
                  </a:cubicBezTo>
                  <a:cubicBezTo>
                    <a:pt x="0" y="17"/>
                    <a:pt x="0" y="15"/>
                    <a:pt x="0" y="13"/>
                  </a:cubicBezTo>
                  <a:cubicBezTo>
                    <a:pt x="0" y="6"/>
                    <a:pt x="6" y="0"/>
                    <a:pt x="14" y="0"/>
                  </a:cubicBezTo>
                  <a:cubicBezTo>
                    <a:pt x="21" y="0"/>
                    <a:pt x="27" y="6"/>
                    <a:pt x="27" y="13"/>
                  </a:cubicBezTo>
                  <a:cubicBezTo>
                    <a:pt x="27" y="15"/>
                    <a:pt x="27" y="17"/>
                    <a:pt x="26" y="18"/>
                  </a:cubicBezTo>
                  <a:close/>
                  <a:moveTo>
                    <a:pt x="14" y="7"/>
                  </a:moveTo>
                  <a:cubicBezTo>
                    <a:pt x="10" y="7"/>
                    <a:pt x="7" y="10"/>
                    <a:pt x="7" y="13"/>
                  </a:cubicBezTo>
                  <a:cubicBezTo>
                    <a:pt x="7" y="17"/>
                    <a:pt x="10" y="20"/>
                    <a:pt x="14" y="20"/>
                  </a:cubicBezTo>
                  <a:cubicBezTo>
                    <a:pt x="17" y="20"/>
                    <a:pt x="20" y="17"/>
                    <a:pt x="20" y="13"/>
                  </a:cubicBezTo>
                  <a:cubicBezTo>
                    <a:pt x="20" y="10"/>
                    <a:pt x="17" y="7"/>
                    <a:pt x="14" y="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extBox 1">
            <a:extLst>
              <a:ext uri="{FF2B5EF4-FFF2-40B4-BE49-F238E27FC236}">
                <a16:creationId xmlns:a16="http://schemas.microsoft.com/office/drawing/2014/main" id="{6D5A17B3-AF74-D206-4DDF-06777A5A9FE3}"/>
              </a:ext>
            </a:extLst>
          </p:cNvPr>
          <p:cNvSpPr txBox="1"/>
          <p:nvPr userDrawn="1"/>
        </p:nvSpPr>
        <p:spPr>
          <a:xfrm>
            <a:off x="6180536" y="354507"/>
            <a:ext cx="3381093" cy="461665"/>
          </a:xfrm>
          <a:prstGeom prst="rect">
            <a:avLst/>
          </a:prstGeom>
          <a:noFill/>
        </p:spPr>
        <p:txBody>
          <a:bodyPr wrap="square" rtlCol="0">
            <a:spAutoFit/>
          </a:bodyPr>
          <a:lstStyle/>
          <a:p>
            <a:pPr algn="ctr"/>
            <a:r>
              <a:rPr lang="en-US" sz="2400" b="1" spc="300">
                <a:solidFill>
                  <a:schemeClr val="bg1"/>
                </a:solidFill>
              </a:rPr>
              <a:t>Contact</a:t>
            </a:r>
          </a:p>
        </p:txBody>
      </p:sp>
      <p:grpSp>
        <p:nvGrpSpPr>
          <p:cNvPr id="33" name="Groep 32">
            <a:extLst>
              <a:ext uri="{FF2B5EF4-FFF2-40B4-BE49-F238E27FC236}">
                <a16:creationId xmlns:a16="http://schemas.microsoft.com/office/drawing/2014/main" id="{B7F81DF7-3FDF-BF84-5276-F65BE52945B2}"/>
              </a:ext>
            </a:extLst>
          </p:cNvPr>
          <p:cNvGrpSpPr/>
          <p:nvPr userDrawn="1"/>
        </p:nvGrpSpPr>
        <p:grpSpPr>
          <a:xfrm>
            <a:off x="382101" y="294730"/>
            <a:ext cx="1835363" cy="688205"/>
            <a:chOff x="284447" y="785608"/>
            <a:chExt cx="1835363" cy="688205"/>
          </a:xfrm>
        </p:grpSpPr>
        <p:pic>
          <p:nvPicPr>
            <p:cNvPr id="34" name="Afbeelding 33" descr="Afbeelding met tekst, clipart&#10;&#10;Automatisch gegenereerde beschrijving">
              <a:extLst>
                <a:ext uri="{FF2B5EF4-FFF2-40B4-BE49-F238E27FC236}">
                  <a16:creationId xmlns:a16="http://schemas.microsoft.com/office/drawing/2014/main" id="{2714F4EF-0720-574F-E0F3-887A78B9880F}"/>
                </a:ext>
              </a:extLst>
            </p:cNvPr>
            <p:cNvPicPr>
              <a:picLocks noChangeAspect="1"/>
            </p:cNvPicPr>
            <p:nvPr/>
          </p:nvPicPr>
          <p:blipFill rotWithShape="1">
            <a:blip r:embed="rId2">
              <a:extLst>
                <a:ext uri="{28A0092B-C50C-407E-A947-70E740481C1C}">
                  <a14:useLocalDpi xmlns:a14="http://schemas.microsoft.com/office/drawing/2010/main" val="0"/>
                </a:ext>
              </a:extLst>
            </a:blip>
            <a:srcRect l="33563" t="1" b="-11289"/>
            <a:stretch/>
          </p:blipFill>
          <p:spPr>
            <a:xfrm>
              <a:off x="745743" y="785608"/>
              <a:ext cx="1374067" cy="688205"/>
            </a:xfrm>
            <a:prstGeom prst="rect">
              <a:avLst/>
            </a:prstGeom>
          </p:spPr>
        </p:pic>
        <p:pic>
          <p:nvPicPr>
            <p:cNvPr id="35" name="Afbeelding 34" descr="Afbeelding met tekst, clipart&#10;&#10;Automatisch gegenereerde beschrijving">
              <a:extLst>
                <a:ext uri="{FF2B5EF4-FFF2-40B4-BE49-F238E27FC236}">
                  <a16:creationId xmlns:a16="http://schemas.microsoft.com/office/drawing/2014/main" id="{10D496C1-E5B1-697B-126A-9B694F631090}"/>
                </a:ext>
              </a:extLst>
            </p:cNvPr>
            <p:cNvPicPr>
              <a:picLocks noChangeAspect="1"/>
            </p:cNvPicPr>
            <p:nvPr/>
          </p:nvPicPr>
          <p:blipFill rotWithShape="1">
            <a:blip r:embed="rId2">
              <a:extLst>
                <a:ext uri="{28A0092B-C50C-407E-A947-70E740481C1C}">
                  <a14:useLocalDpi xmlns:a14="http://schemas.microsoft.com/office/drawing/2010/main" val="0"/>
                </a:ext>
              </a:extLst>
            </a:blip>
            <a:srcRect r="68344"/>
            <a:stretch/>
          </p:blipFill>
          <p:spPr>
            <a:xfrm>
              <a:off x="284447" y="828962"/>
              <a:ext cx="523548" cy="494513"/>
            </a:xfrm>
            <a:prstGeom prst="rect">
              <a:avLst/>
            </a:prstGeom>
          </p:spPr>
        </p:pic>
      </p:grpSp>
    </p:spTree>
    <p:extLst>
      <p:ext uri="{BB962C8B-B14F-4D97-AF65-F5344CB8AC3E}">
        <p14:creationId xmlns:p14="http://schemas.microsoft.com/office/powerpoint/2010/main" val="2199811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07B54-9BBF-B0C0-D65A-E2F07578A83B}"/>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3CE3961A-DE59-E9D0-76FD-1C3262091137}"/>
              </a:ext>
            </a:extLst>
          </p:cNvPr>
          <p:cNvSpPr>
            <a:spLocks noGrp="1"/>
          </p:cNvSpPr>
          <p:nvPr>
            <p:ph type="ftr" sz="quarter" idx="10"/>
          </p:nvPr>
        </p:nvSpPr>
        <p:spPr/>
        <p:txBody>
          <a:bodyPr/>
          <a:lstStyle/>
          <a:p>
            <a:endParaRPr lang="en-US"/>
          </a:p>
        </p:txBody>
      </p:sp>
      <p:sp>
        <p:nvSpPr>
          <p:cNvPr id="4" name="Tijdelijke aanduiding voor dianummer 3">
            <a:extLst>
              <a:ext uri="{FF2B5EF4-FFF2-40B4-BE49-F238E27FC236}">
                <a16:creationId xmlns:a16="http://schemas.microsoft.com/office/drawing/2014/main" id="{4CE82FC3-C59C-5CD3-A8CB-3D9F29A7C7DF}"/>
              </a:ext>
            </a:extLst>
          </p:cNvPr>
          <p:cNvSpPr>
            <a:spLocks noGrp="1"/>
          </p:cNvSpPr>
          <p:nvPr>
            <p:ph type="sldNum" sz="quarter" idx="11"/>
          </p:nvPr>
        </p:nvSpPr>
        <p:spPr/>
        <p:txBody>
          <a:bodyPr/>
          <a:lstStyle/>
          <a:p>
            <a:fld id="{4F6D71FE-DAA3-4DF3-B18B-CAE69E16A3AE}" type="slidenum">
              <a:rPr lang="en-US" smtClean="0"/>
              <a:pPr/>
              <a:t>‹#›</a:t>
            </a:fld>
            <a:endParaRPr lang="en-US"/>
          </a:p>
        </p:txBody>
      </p:sp>
    </p:spTree>
    <p:extLst>
      <p:ext uri="{BB962C8B-B14F-4D97-AF65-F5344CB8AC3E}">
        <p14:creationId xmlns:p14="http://schemas.microsoft.com/office/powerpoint/2010/main" val="125632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pening 5">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9A479B5-8378-4362-A30E-C1246B43027A}"/>
              </a:ext>
            </a:extLst>
          </p:cNvPr>
          <p:cNvSpPr/>
          <p:nvPr userDrawn="1"/>
        </p:nvSpPr>
        <p:spPr>
          <a:xfrm>
            <a:off x="0" y="0"/>
            <a:ext cx="12192000" cy="5549996"/>
          </a:xfrm>
          <a:custGeom>
            <a:avLst/>
            <a:gdLst>
              <a:gd name="connsiteX0" fmla="*/ 0 w 12192000"/>
              <a:gd name="connsiteY0" fmla="*/ 0 h 5549996"/>
              <a:gd name="connsiteX1" fmla="*/ 12192000 w 12192000"/>
              <a:gd name="connsiteY1" fmla="*/ 0 h 5549996"/>
              <a:gd name="connsiteX2" fmla="*/ 12192000 w 12192000"/>
              <a:gd name="connsiteY2" fmla="*/ 917838 h 5549996"/>
              <a:gd name="connsiteX3" fmla="*/ 12192000 w 12192000"/>
              <a:gd name="connsiteY3" fmla="*/ 2237874 h 5549996"/>
              <a:gd name="connsiteX4" fmla="*/ 12192000 w 12192000"/>
              <a:gd name="connsiteY4" fmla="*/ 5549996 h 5549996"/>
              <a:gd name="connsiteX5" fmla="*/ 12181273 w 12192000"/>
              <a:gd name="connsiteY5" fmla="*/ 5549996 h 5549996"/>
              <a:gd name="connsiteX6" fmla="*/ 12164228 w 12192000"/>
              <a:gd name="connsiteY6" fmla="*/ 5438316 h 5549996"/>
              <a:gd name="connsiteX7" fmla="*/ 10825030 w 12192000"/>
              <a:gd name="connsiteY7" fmla="*/ 4346838 h 5549996"/>
              <a:gd name="connsiteX8" fmla="*/ 0 w 12192000"/>
              <a:gd name="connsiteY8" fmla="*/ 4346838 h 5549996"/>
              <a:gd name="connsiteX9" fmla="*/ 0 w 12192000"/>
              <a:gd name="connsiteY9" fmla="*/ 2237874 h 5549996"/>
              <a:gd name="connsiteX10" fmla="*/ 0 w 12192000"/>
              <a:gd name="connsiteY10" fmla="*/ 917838 h 554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5549996">
                <a:moveTo>
                  <a:pt x="0" y="0"/>
                </a:moveTo>
                <a:lnTo>
                  <a:pt x="12192000" y="0"/>
                </a:lnTo>
                <a:lnTo>
                  <a:pt x="12192000" y="917838"/>
                </a:lnTo>
                <a:lnTo>
                  <a:pt x="12192000" y="2237874"/>
                </a:lnTo>
                <a:lnTo>
                  <a:pt x="12192000" y="5549996"/>
                </a:lnTo>
                <a:lnTo>
                  <a:pt x="12181273" y="5549996"/>
                </a:lnTo>
                <a:lnTo>
                  <a:pt x="12164228" y="5438316"/>
                </a:lnTo>
                <a:cubicBezTo>
                  <a:pt x="12036763" y="4815411"/>
                  <a:pt x="11485617" y="4346838"/>
                  <a:pt x="10825030" y="4346838"/>
                </a:cubicBezTo>
                <a:lnTo>
                  <a:pt x="0" y="4346838"/>
                </a:lnTo>
                <a:lnTo>
                  <a:pt x="0" y="2237874"/>
                </a:lnTo>
                <a:lnTo>
                  <a:pt x="0" y="917838"/>
                </a:lnTo>
                <a:close/>
              </a:path>
            </a:pathLst>
          </a:custGeom>
          <a:gradFill flip="none" rotWithShape="1">
            <a:gsLst>
              <a:gs pos="0">
                <a:schemeClr val="accent2"/>
              </a:gs>
              <a:gs pos="100000">
                <a:schemeClr val="accent1">
                  <a:alpha val="91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a:extLst>
              <a:ext uri="{FF2B5EF4-FFF2-40B4-BE49-F238E27FC236}">
                <a16:creationId xmlns:a16="http://schemas.microsoft.com/office/drawing/2014/main" id="{271D3620-9BE6-4DBE-8B96-F9D28B5767AD}"/>
              </a:ext>
            </a:extLst>
          </p:cNvPr>
          <p:cNvSpPr>
            <a:spLocks noGrp="1"/>
          </p:cNvSpPr>
          <p:nvPr>
            <p:ph type="ctrTitle"/>
          </p:nvPr>
        </p:nvSpPr>
        <p:spPr>
          <a:xfrm>
            <a:off x="1249889" y="376618"/>
            <a:ext cx="7363252" cy="1973223"/>
          </a:xfrm>
        </p:spPr>
        <p:txBody>
          <a:bodyPr anchor="b">
            <a:noAutofit/>
          </a:bodyPr>
          <a:lstStyle>
            <a:lvl1pPr algn="l">
              <a:defRPr sz="4000">
                <a:solidFill>
                  <a:schemeClr val="bg1"/>
                </a:solidFill>
              </a:defRPr>
            </a:lvl1pPr>
          </a:lstStyle>
          <a:p>
            <a:r>
              <a:rPr lang="nl-NL"/>
              <a:t>Klik om stijl te bewerken</a:t>
            </a:r>
            <a:endParaRPr lang="en-US"/>
          </a:p>
        </p:txBody>
      </p:sp>
      <p:sp>
        <p:nvSpPr>
          <p:cNvPr id="13" name="Subtitle 2">
            <a:extLst>
              <a:ext uri="{FF2B5EF4-FFF2-40B4-BE49-F238E27FC236}">
                <a16:creationId xmlns:a16="http://schemas.microsoft.com/office/drawing/2014/main" id="{5B283357-0FD5-4F81-A6A5-38E15AB29566}"/>
              </a:ext>
            </a:extLst>
          </p:cNvPr>
          <p:cNvSpPr>
            <a:spLocks noGrp="1"/>
          </p:cNvSpPr>
          <p:nvPr>
            <p:ph type="subTitle" idx="1"/>
          </p:nvPr>
        </p:nvSpPr>
        <p:spPr>
          <a:xfrm>
            <a:off x="1249889" y="2435738"/>
            <a:ext cx="7363252" cy="1725446"/>
          </a:xfrm>
        </p:spPr>
        <p:txBody>
          <a:bodyPr>
            <a:noAutofit/>
          </a:bodyPr>
          <a:lstStyle>
            <a:lvl1pPr marL="0" indent="0" algn="l">
              <a:buNone/>
              <a:defRPr sz="2000">
                <a:solidFill>
                  <a:schemeClr val="bg1">
                    <a:alpha val="76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15" name="Text Placeholder 24">
            <a:extLst>
              <a:ext uri="{FF2B5EF4-FFF2-40B4-BE49-F238E27FC236}">
                <a16:creationId xmlns:a16="http://schemas.microsoft.com/office/drawing/2014/main" id="{4583DCFE-BC17-4114-AE3A-BA4FCEE0E240}"/>
              </a:ext>
            </a:extLst>
          </p:cNvPr>
          <p:cNvSpPr>
            <a:spLocks noGrp="1"/>
          </p:cNvSpPr>
          <p:nvPr>
            <p:ph type="body" sz="quarter" idx="11" hasCustomPrompt="1"/>
          </p:nvPr>
        </p:nvSpPr>
        <p:spPr>
          <a:xfrm>
            <a:off x="6096000" y="5413196"/>
            <a:ext cx="4572001" cy="445392"/>
          </a:xfrm>
        </p:spPr>
        <p:txBody>
          <a:bodyPr anchor="ctr">
            <a:noAutofit/>
          </a:bodyPr>
          <a:lstStyle>
            <a:lvl1pPr marL="0" indent="0" algn="r">
              <a:buNone/>
              <a:defRPr sz="1400" spc="600">
                <a:solidFill>
                  <a:sysClr val="windowText" lastClr="000000"/>
                </a:solidFill>
              </a:defRPr>
            </a:lvl1pPr>
          </a:lstStyle>
          <a:p>
            <a:pPr lvl="0"/>
            <a:r>
              <a:rPr lang="en-US"/>
              <a:t>www.website.com</a:t>
            </a:r>
          </a:p>
        </p:txBody>
      </p:sp>
      <p:pic>
        <p:nvPicPr>
          <p:cNvPr id="7" name="Picture 6">
            <a:extLst>
              <a:ext uri="{FF2B5EF4-FFF2-40B4-BE49-F238E27FC236}">
                <a16:creationId xmlns:a16="http://schemas.microsoft.com/office/drawing/2014/main" id="{7AED63EA-DF70-498A-875C-57B1CF968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9889" y="5180194"/>
            <a:ext cx="3051348" cy="911397"/>
          </a:xfrm>
          <a:prstGeom prst="rect">
            <a:avLst/>
          </a:prstGeom>
        </p:spPr>
      </p:pic>
    </p:spTree>
    <p:extLst>
      <p:ext uri="{BB962C8B-B14F-4D97-AF65-F5344CB8AC3E}">
        <p14:creationId xmlns:p14="http://schemas.microsoft.com/office/powerpoint/2010/main" val="2868046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27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F236-ADC9-4FB6-B4E5-7B40FD6D4A3B}"/>
              </a:ext>
            </a:extLst>
          </p:cNvPr>
          <p:cNvSpPr>
            <a:spLocks noGrp="1"/>
          </p:cNvSpPr>
          <p:nvPr>
            <p:ph type="title"/>
          </p:nvPr>
        </p:nvSpPr>
        <p:spPr/>
        <p:txBody>
          <a:bodyPr/>
          <a:lstStyle/>
          <a:p>
            <a:r>
              <a:rPr lang="nl-NL"/>
              <a:t>Klik om stijl te bewerken</a:t>
            </a:r>
            <a:endParaRPr lang="en-US"/>
          </a:p>
        </p:txBody>
      </p:sp>
      <p:sp>
        <p:nvSpPr>
          <p:cNvPr id="3" name="Content Placeholder 2">
            <a:extLst>
              <a:ext uri="{FF2B5EF4-FFF2-40B4-BE49-F238E27FC236}">
                <a16:creationId xmlns:a16="http://schemas.microsoft.com/office/drawing/2014/main" id="{F4CCD7F2-B4F2-41BF-A6C7-8A0875E1823C}"/>
              </a:ext>
            </a:extLst>
          </p:cNvPr>
          <p:cNvSpPr>
            <a:spLocks noGrp="1"/>
          </p:cNvSpPr>
          <p:nvPr>
            <p:ph idx="1"/>
          </p:nvPr>
        </p:nvSpPr>
        <p:spPr>
          <a:xfrm>
            <a:off x="838200" y="1424776"/>
            <a:ext cx="10515600" cy="447103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a:extLst>
              <a:ext uri="{FF2B5EF4-FFF2-40B4-BE49-F238E27FC236}">
                <a16:creationId xmlns:a16="http://schemas.microsoft.com/office/drawing/2014/main" id="{2C26C136-864D-4D36-AA6D-5EF08142C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22216-3AA8-4A27-9F60-4EB5ED90489B}"/>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7" name="Text Placeholder 15">
            <a:extLst>
              <a:ext uri="{FF2B5EF4-FFF2-40B4-BE49-F238E27FC236}">
                <a16:creationId xmlns:a16="http://schemas.microsoft.com/office/drawing/2014/main" id="{7DC16C61-FCDD-472A-A8A8-E3761397EDE5}"/>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600">
                <a:solidFill>
                  <a:schemeClr val="accent3"/>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2149745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13CF-D81B-46B4-8F47-87E7A67FFC27}"/>
              </a:ext>
            </a:extLst>
          </p:cNvPr>
          <p:cNvSpPr>
            <a:spLocks noGrp="1"/>
          </p:cNvSpPr>
          <p:nvPr>
            <p:ph type="title"/>
          </p:nvPr>
        </p:nvSpPr>
        <p:spPr/>
        <p:txBody>
          <a:bodyPr/>
          <a:lstStyle/>
          <a:p>
            <a:r>
              <a:rPr lang="nl-NL"/>
              <a:t>Klik om stijl te bewerken</a:t>
            </a:r>
            <a:endParaRPr lang="en-US"/>
          </a:p>
        </p:txBody>
      </p:sp>
      <p:sp>
        <p:nvSpPr>
          <p:cNvPr id="4" name="Footer Placeholder 3">
            <a:extLst>
              <a:ext uri="{FF2B5EF4-FFF2-40B4-BE49-F238E27FC236}">
                <a16:creationId xmlns:a16="http://schemas.microsoft.com/office/drawing/2014/main" id="{26AEA94E-FC04-4862-BFE3-B2455E042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70D8-F2DA-4977-B0DF-D421918776A4}"/>
              </a:ext>
            </a:extLst>
          </p:cNvPr>
          <p:cNvSpPr>
            <a:spLocks noGrp="1"/>
          </p:cNvSpPr>
          <p:nvPr>
            <p:ph type="sldNum" sz="quarter" idx="12"/>
          </p:nvPr>
        </p:nvSpPr>
        <p:spPr/>
        <p:txBody>
          <a:bodyPr/>
          <a:lstStyle/>
          <a:p>
            <a:fld id="{4F6D71FE-DAA3-4DF3-B18B-CAE69E16A3AE}" type="slidenum">
              <a:rPr lang="en-US" smtClean="0"/>
              <a:t>‹#›</a:t>
            </a:fld>
            <a:endParaRPr lang="en-US"/>
          </a:p>
        </p:txBody>
      </p:sp>
      <p:sp>
        <p:nvSpPr>
          <p:cNvPr id="7" name="Text Placeholder 15">
            <a:extLst>
              <a:ext uri="{FF2B5EF4-FFF2-40B4-BE49-F238E27FC236}">
                <a16:creationId xmlns:a16="http://schemas.microsoft.com/office/drawing/2014/main" id="{8E48A95B-C4A8-414E-AF08-1468425014BF}"/>
              </a:ext>
            </a:extLst>
          </p:cNvPr>
          <p:cNvSpPr>
            <a:spLocks noGrp="1"/>
          </p:cNvSpPr>
          <p:nvPr>
            <p:ph type="body" sz="quarter" idx="22" hasCustomPrompt="1"/>
          </p:nvPr>
        </p:nvSpPr>
        <p:spPr>
          <a:xfrm>
            <a:off x="838200" y="663887"/>
            <a:ext cx="9198935" cy="346764"/>
          </a:xfrm>
        </p:spPr>
        <p:txBody>
          <a:bodyPr lIns="0" tIns="0" rIns="0" bIns="0" anchor="ctr">
            <a:noAutofit/>
          </a:bodyPr>
          <a:lstStyle>
            <a:lvl1pPr marL="0" indent="0">
              <a:buNone/>
              <a:defRPr sz="1600">
                <a:solidFill>
                  <a:schemeClr val="accent2"/>
                </a:solidFill>
              </a:defRPr>
            </a:lvl1pPr>
            <a:lvl2pPr>
              <a:defRPr sz="1400"/>
            </a:lvl2pPr>
            <a:lvl3pPr>
              <a:defRPr sz="1200"/>
            </a:lvl3pPr>
            <a:lvl4pPr>
              <a:defRPr sz="1100"/>
            </a:lvl4pPr>
            <a:lvl5pPr>
              <a:defRPr sz="1100"/>
            </a:lvl5pPr>
          </a:lstStyle>
          <a:p>
            <a:pPr lvl="0"/>
            <a:r>
              <a:rPr lang="en-US"/>
              <a:t>Subtitle</a:t>
            </a:r>
          </a:p>
        </p:txBody>
      </p:sp>
    </p:spTree>
    <p:extLst>
      <p:ext uri="{BB962C8B-B14F-4D97-AF65-F5344CB8AC3E}">
        <p14:creationId xmlns:p14="http://schemas.microsoft.com/office/powerpoint/2010/main" val="124287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pening 6">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80A7944-F97F-4134-AA2C-3018534439B9}"/>
              </a:ext>
            </a:extLst>
          </p:cNvPr>
          <p:cNvSpPr/>
          <p:nvPr userDrawn="1"/>
        </p:nvSpPr>
        <p:spPr>
          <a:xfrm>
            <a:off x="5863389" y="0"/>
            <a:ext cx="6328611" cy="5763064"/>
          </a:xfrm>
          <a:custGeom>
            <a:avLst/>
            <a:gdLst>
              <a:gd name="connsiteX0" fmla="*/ 561753 w 6328611"/>
              <a:gd name="connsiteY0" fmla="*/ 0 h 5763064"/>
              <a:gd name="connsiteX1" fmla="*/ 6328611 w 6328611"/>
              <a:gd name="connsiteY1" fmla="*/ 0 h 5763064"/>
              <a:gd name="connsiteX2" fmla="*/ 6328611 w 6328611"/>
              <a:gd name="connsiteY2" fmla="*/ 4776328 h 5763064"/>
              <a:gd name="connsiteX3" fmla="*/ 6194143 w 6328611"/>
              <a:gd name="connsiteY3" fmla="*/ 4898540 h 5763064"/>
              <a:gd name="connsiteX4" fmla="*/ 3785936 w 6328611"/>
              <a:gd name="connsiteY4" fmla="*/ 5763064 h 5763064"/>
              <a:gd name="connsiteX5" fmla="*/ 0 w 6328611"/>
              <a:gd name="connsiteY5" fmla="*/ 1977127 h 5763064"/>
              <a:gd name="connsiteX6" fmla="*/ 456942 w 6328611"/>
              <a:gd name="connsiteY6" fmla="*/ 172525 h 576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611" h="5763064">
                <a:moveTo>
                  <a:pt x="561753" y="0"/>
                </a:moveTo>
                <a:lnTo>
                  <a:pt x="6328611" y="0"/>
                </a:lnTo>
                <a:lnTo>
                  <a:pt x="6328611" y="4776328"/>
                </a:lnTo>
                <a:lnTo>
                  <a:pt x="6194143" y="4898540"/>
                </a:lnTo>
                <a:cubicBezTo>
                  <a:pt x="5539710" y="5438626"/>
                  <a:pt x="4700712" y="5763064"/>
                  <a:pt x="3785936" y="5763064"/>
                </a:cubicBezTo>
                <a:cubicBezTo>
                  <a:pt x="1695023" y="5763064"/>
                  <a:pt x="0" y="4068042"/>
                  <a:pt x="0" y="1977127"/>
                </a:cubicBezTo>
                <a:cubicBezTo>
                  <a:pt x="0" y="1323716"/>
                  <a:pt x="165529" y="708967"/>
                  <a:pt x="456942" y="172525"/>
                </a:cubicBezTo>
                <a:close/>
              </a:path>
            </a:pathLst>
          </a:cu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7D718891-5258-4881-A2B4-F46DD2A3EB2E}"/>
              </a:ext>
            </a:extLst>
          </p:cNvPr>
          <p:cNvSpPr/>
          <p:nvPr userDrawn="1"/>
        </p:nvSpPr>
        <p:spPr>
          <a:xfrm>
            <a:off x="4820654" y="0"/>
            <a:ext cx="7371346" cy="5161485"/>
          </a:xfrm>
          <a:custGeom>
            <a:avLst/>
            <a:gdLst>
              <a:gd name="connsiteX0" fmla="*/ 261609 w 7371346"/>
              <a:gd name="connsiteY0" fmla="*/ 0 h 5161485"/>
              <a:gd name="connsiteX1" fmla="*/ 7310264 w 7371346"/>
              <a:gd name="connsiteY1" fmla="*/ 0 h 5161485"/>
              <a:gd name="connsiteX2" fmla="*/ 7371346 w 7371346"/>
              <a:gd name="connsiteY2" fmla="*/ 166888 h 5161485"/>
              <a:gd name="connsiteX3" fmla="*/ 7371346 w 7371346"/>
              <a:gd name="connsiteY3" fmla="*/ 2584207 h 5161485"/>
              <a:gd name="connsiteX4" fmla="*/ 7274355 w 7371346"/>
              <a:gd name="connsiteY4" fmla="*/ 2849206 h 5161485"/>
              <a:gd name="connsiteX5" fmla="*/ 3785936 w 7371346"/>
              <a:gd name="connsiteY5" fmla="*/ 5161485 h 5161485"/>
              <a:gd name="connsiteX6" fmla="*/ 0 w 7371346"/>
              <a:gd name="connsiteY6" fmla="*/ 1375548 h 5161485"/>
              <a:gd name="connsiteX7" fmla="*/ 170208 w 7371346"/>
              <a:gd name="connsiteY7" fmla="*/ 249726 h 5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1346" h="5161485">
                <a:moveTo>
                  <a:pt x="261609" y="0"/>
                </a:moveTo>
                <a:lnTo>
                  <a:pt x="7310264" y="0"/>
                </a:lnTo>
                <a:lnTo>
                  <a:pt x="7371346" y="166888"/>
                </a:lnTo>
                <a:lnTo>
                  <a:pt x="7371346" y="2584207"/>
                </a:lnTo>
                <a:lnTo>
                  <a:pt x="7274355" y="2849206"/>
                </a:lnTo>
                <a:cubicBezTo>
                  <a:pt x="6699619" y="4208035"/>
                  <a:pt x="5354122" y="5161485"/>
                  <a:pt x="3785936" y="5161485"/>
                </a:cubicBezTo>
                <a:cubicBezTo>
                  <a:pt x="1695022" y="5161485"/>
                  <a:pt x="0" y="3466463"/>
                  <a:pt x="0" y="1375548"/>
                </a:cubicBezTo>
                <a:cubicBezTo>
                  <a:pt x="0" y="983501"/>
                  <a:pt x="59590" y="605373"/>
                  <a:pt x="170208" y="249726"/>
                </a:cubicBezTo>
                <a:close/>
              </a:path>
            </a:pathLst>
          </a:custGeom>
          <a:gradFill>
            <a:gsLst>
              <a:gs pos="0">
                <a:schemeClr val="accent2"/>
              </a:gs>
              <a:gs pos="10000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Picture Placeholder 6">
            <a:extLst>
              <a:ext uri="{FF2B5EF4-FFF2-40B4-BE49-F238E27FC236}">
                <a16:creationId xmlns:a16="http://schemas.microsoft.com/office/drawing/2014/main" id="{CB1824F8-0EC1-453C-97E2-294B4D65E804}"/>
              </a:ext>
            </a:extLst>
          </p:cNvPr>
          <p:cNvSpPr>
            <a:spLocks noGrp="1"/>
          </p:cNvSpPr>
          <p:nvPr>
            <p:ph type="pic" sz="quarter" idx="10"/>
          </p:nvPr>
        </p:nvSpPr>
        <p:spPr>
          <a:xfrm>
            <a:off x="5342021" y="0"/>
            <a:ext cx="6849979" cy="5482452"/>
          </a:xfrm>
          <a:custGeom>
            <a:avLst/>
            <a:gdLst>
              <a:gd name="connsiteX0" fmla="*/ 383206 w 6849979"/>
              <a:gd name="connsiteY0" fmla="*/ 0 h 5482452"/>
              <a:gd name="connsiteX1" fmla="*/ 6849979 w 6849979"/>
              <a:gd name="connsiteY1" fmla="*/ 0 h 5482452"/>
              <a:gd name="connsiteX2" fmla="*/ 6849979 w 6849979"/>
              <a:gd name="connsiteY2" fmla="*/ 3987555 h 5482452"/>
              <a:gd name="connsiteX3" fmla="*/ 6772345 w 6849979"/>
              <a:gd name="connsiteY3" fmla="*/ 4091373 h 5482452"/>
              <a:gd name="connsiteX4" fmla="*/ 3822623 w 6849979"/>
              <a:gd name="connsiteY4" fmla="*/ 5482452 h 5482452"/>
              <a:gd name="connsiteX5" fmla="*/ 0 w 6849979"/>
              <a:gd name="connsiteY5" fmla="*/ 1659829 h 5482452"/>
              <a:gd name="connsiteX6" fmla="*/ 300401 w 6849979"/>
              <a:gd name="connsiteY6" fmla="*/ 171892 h 548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9979" h="5482452">
                <a:moveTo>
                  <a:pt x="383206" y="0"/>
                </a:moveTo>
                <a:lnTo>
                  <a:pt x="6849979" y="0"/>
                </a:lnTo>
                <a:lnTo>
                  <a:pt x="6849979" y="3987555"/>
                </a:lnTo>
                <a:lnTo>
                  <a:pt x="6772345" y="4091373"/>
                </a:lnTo>
                <a:cubicBezTo>
                  <a:pt x="6071220" y="4940940"/>
                  <a:pt x="5010160" y="5482452"/>
                  <a:pt x="3822623" y="5482452"/>
                </a:cubicBezTo>
                <a:cubicBezTo>
                  <a:pt x="1711447" y="5482452"/>
                  <a:pt x="0" y="3771005"/>
                  <a:pt x="0" y="1659829"/>
                </a:cubicBezTo>
                <a:cubicBezTo>
                  <a:pt x="0" y="1132035"/>
                  <a:pt x="106966" y="629224"/>
                  <a:pt x="300401" y="171892"/>
                </a:cubicBezTo>
                <a:close/>
              </a:path>
            </a:pathLst>
          </a:custGeom>
          <a:solidFill>
            <a:schemeClr val="accent1"/>
          </a:solidFill>
          <a:effectLst>
            <a:outerShdw blurRad="965200" sx="102000" sy="102000" algn="ctr" rotWithShape="0">
              <a:prstClr val="black">
                <a:alpha val="15000"/>
              </a:prstClr>
            </a:outerShdw>
          </a:effectLst>
        </p:spPr>
        <p:txBody>
          <a:bodyPr wrap="square" anchor="ctr">
            <a:noAutofit/>
          </a:bodyPr>
          <a:lstStyle>
            <a:lvl1pPr marL="0" indent="0" algn="ctr">
              <a:buNone/>
              <a:defRPr>
                <a:solidFill>
                  <a:schemeClr val="bg1"/>
                </a:solidFill>
              </a:defRPr>
            </a:lvl1pPr>
          </a:lstStyle>
          <a:p>
            <a:r>
              <a:rPr lang="nl-NL"/>
              <a:t>Klik op het pictogram als u een afbeelding wilt toevoegen</a:t>
            </a:r>
            <a:endParaRPr lang="en-US"/>
          </a:p>
        </p:txBody>
      </p:sp>
      <p:pic>
        <p:nvPicPr>
          <p:cNvPr id="3" name="Picture 2">
            <a:extLst>
              <a:ext uri="{FF2B5EF4-FFF2-40B4-BE49-F238E27FC236}">
                <a16:creationId xmlns:a16="http://schemas.microsoft.com/office/drawing/2014/main" id="{42067F5D-01F8-4EE8-9328-76B410D92B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955" y="581904"/>
            <a:ext cx="2521775" cy="753221"/>
          </a:xfrm>
          <a:prstGeom prst="rect">
            <a:avLst/>
          </a:prstGeom>
        </p:spPr>
      </p:pic>
      <p:sp>
        <p:nvSpPr>
          <p:cNvPr id="8" name="Title 1">
            <a:extLst>
              <a:ext uri="{FF2B5EF4-FFF2-40B4-BE49-F238E27FC236}">
                <a16:creationId xmlns:a16="http://schemas.microsoft.com/office/drawing/2014/main" id="{32C93068-720E-4F46-8EFC-78272FF1BB84}"/>
              </a:ext>
            </a:extLst>
          </p:cNvPr>
          <p:cNvSpPr>
            <a:spLocks noGrp="1"/>
          </p:cNvSpPr>
          <p:nvPr>
            <p:ph type="ctrTitle"/>
          </p:nvPr>
        </p:nvSpPr>
        <p:spPr>
          <a:xfrm>
            <a:off x="583955" y="1627627"/>
            <a:ext cx="4572000" cy="2387600"/>
          </a:xfrm>
        </p:spPr>
        <p:txBody>
          <a:bodyPr anchor="b">
            <a:noAutofit/>
          </a:bodyPr>
          <a:lstStyle>
            <a:lvl1pPr algn="l">
              <a:defRPr sz="4000">
                <a:solidFill>
                  <a:schemeClr val="accent1"/>
                </a:solidFill>
              </a:defRPr>
            </a:lvl1pPr>
          </a:lstStyle>
          <a:p>
            <a:r>
              <a:rPr lang="nl-NL"/>
              <a:t>Klik om stijl te bewerken</a:t>
            </a:r>
            <a:endParaRPr lang="en-US"/>
          </a:p>
        </p:txBody>
      </p:sp>
      <p:sp>
        <p:nvSpPr>
          <p:cNvPr id="9" name="Subtitle 2">
            <a:extLst>
              <a:ext uri="{FF2B5EF4-FFF2-40B4-BE49-F238E27FC236}">
                <a16:creationId xmlns:a16="http://schemas.microsoft.com/office/drawing/2014/main" id="{74573C76-AC0F-4DDD-B8BB-5309695D5088}"/>
              </a:ext>
            </a:extLst>
          </p:cNvPr>
          <p:cNvSpPr>
            <a:spLocks noGrp="1"/>
          </p:cNvSpPr>
          <p:nvPr>
            <p:ph type="subTitle" idx="1"/>
          </p:nvPr>
        </p:nvSpPr>
        <p:spPr>
          <a:xfrm>
            <a:off x="583955" y="4107302"/>
            <a:ext cx="4572000" cy="1655762"/>
          </a:xfrm>
        </p:spPr>
        <p:txBody>
          <a:bodyPr>
            <a:noAutofit/>
          </a:bodyPr>
          <a:lstStyle>
            <a:lvl1pPr marL="0" indent="0" algn="l">
              <a:buNone/>
              <a:defRPr sz="2000">
                <a:ln>
                  <a:noFill/>
                </a:ln>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Tree>
    <p:extLst>
      <p:ext uri="{BB962C8B-B14F-4D97-AF65-F5344CB8AC3E}">
        <p14:creationId xmlns:p14="http://schemas.microsoft.com/office/powerpoint/2010/main" val="157732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ing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D58EC4-115C-425C-A377-B9D6FB6DE996}"/>
              </a:ext>
            </a:extLst>
          </p:cNvPr>
          <p:cNvSpPr/>
          <p:nvPr userDrawn="1"/>
        </p:nvSpPr>
        <p:spPr>
          <a:xfrm>
            <a:off x="0" y="0"/>
            <a:ext cx="12192000" cy="6858000"/>
          </a:xfrm>
          <a:prstGeom prst="rect">
            <a:avLst/>
          </a:prstGeom>
          <a:gradFill>
            <a:gsLst>
              <a:gs pos="0">
                <a:schemeClr val="accent1">
                  <a:lumMod val="75000"/>
                </a:schemeClr>
              </a:gs>
              <a:gs pos="100000">
                <a:schemeClr val="accent1">
                  <a:alpha val="91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80A7944-F97F-4134-AA2C-3018534439B9}"/>
              </a:ext>
            </a:extLst>
          </p:cNvPr>
          <p:cNvSpPr/>
          <p:nvPr userDrawn="1"/>
        </p:nvSpPr>
        <p:spPr>
          <a:xfrm>
            <a:off x="5863389" y="0"/>
            <a:ext cx="6328611" cy="5763064"/>
          </a:xfrm>
          <a:custGeom>
            <a:avLst/>
            <a:gdLst>
              <a:gd name="connsiteX0" fmla="*/ 561753 w 6328611"/>
              <a:gd name="connsiteY0" fmla="*/ 0 h 5763064"/>
              <a:gd name="connsiteX1" fmla="*/ 6328611 w 6328611"/>
              <a:gd name="connsiteY1" fmla="*/ 0 h 5763064"/>
              <a:gd name="connsiteX2" fmla="*/ 6328611 w 6328611"/>
              <a:gd name="connsiteY2" fmla="*/ 4776328 h 5763064"/>
              <a:gd name="connsiteX3" fmla="*/ 6194143 w 6328611"/>
              <a:gd name="connsiteY3" fmla="*/ 4898540 h 5763064"/>
              <a:gd name="connsiteX4" fmla="*/ 3785936 w 6328611"/>
              <a:gd name="connsiteY4" fmla="*/ 5763064 h 5763064"/>
              <a:gd name="connsiteX5" fmla="*/ 0 w 6328611"/>
              <a:gd name="connsiteY5" fmla="*/ 1977127 h 5763064"/>
              <a:gd name="connsiteX6" fmla="*/ 456942 w 6328611"/>
              <a:gd name="connsiteY6" fmla="*/ 172525 h 576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611" h="5763064">
                <a:moveTo>
                  <a:pt x="561753" y="0"/>
                </a:moveTo>
                <a:lnTo>
                  <a:pt x="6328611" y="0"/>
                </a:lnTo>
                <a:lnTo>
                  <a:pt x="6328611" y="4776328"/>
                </a:lnTo>
                <a:lnTo>
                  <a:pt x="6194143" y="4898540"/>
                </a:lnTo>
                <a:cubicBezTo>
                  <a:pt x="5539710" y="5438626"/>
                  <a:pt x="4700712" y="5763064"/>
                  <a:pt x="3785936" y="5763064"/>
                </a:cubicBezTo>
                <a:cubicBezTo>
                  <a:pt x="1695023" y="5763064"/>
                  <a:pt x="0" y="4068042"/>
                  <a:pt x="0" y="1977127"/>
                </a:cubicBezTo>
                <a:cubicBezTo>
                  <a:pt x="0" y="1323716"/>
                  <a:pt x="165529" y="708967"/>
                  <a:pt x="456942" y="17252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7D718891-5258-4881-A2B4-F46DD2A3EB2E}"/>
              </a:ext>
            </a:extLst>
          </p:cNvPr>
          <p:cNvSpPr/>
          <p:nvPr userDrawn="1"/>
        </p:nvSpPr>
        <p:spPr>
          <a:xfrm>
            <a:off x="4820654" y="0"/>
            <a:ext cx="7371346" cy="5161485"/>
          </a:xfrm>
          <a:custGeom>
            <a:avLst/>
            <a:gdLst>
              <a:gd name="connsiteX0" fmla="*/ 261609 w 7371346"/>
              <a:gd name="connsiteY0" fmla="*/ 0 h 5161485"/>
              <a:gd name="connsiteX1" fmla="*/ 7310264 w 7371346"/>
              <a:gd name="connsiteY1" fmla="*/ 0 h 5161485"/>
              <a:gd name="connsiteX2" fmla="*/ 7371346 w 7371346"/>
              <a:gd name="connsiteY2" fmla="*/ 166888 h 5161485"/>
              <a:gd name="connsiteX3" fmla="*/ 7371346 w 7371346"/>
              <a:gd name="connsiteY3" fmla="*/ 2584207 h 5161485"/>
              <a:gd name="connsiteX4" fmla="*/ 7274355 w 7371346"/>
              <a:gd name="connsiteY4" fmla="*/ 2849206 h 5161485"/>
              <a:gd name="connsiteX5" fmla="*/ 3785936 w 7371346"/>
              <a:gd name="connsiteY5" fmla="*/ 5161485 h 5161485"/>
              <a:gd name="connsiteX6" fmla="*/ 0 w 7371346"/>
              <a:gd name="connsiteY6" fmla="*/ 1375548 h 5161485"/>
              <a:gd name="connsiteX7" fmla="*/ 170208 w 7371346"/>
              <a:gd name="connsiteY7" fmla="*/ 249726 h 51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1346" h="5161485">
                <a:moveTo>
                  <a:pt x="261609" y="0"/>
                </a:moveTo>
                <a:lnTo>
                  <a:pt x="7310264" y="0"/>
                </a:lnTo>
                <a:lnTo>
                  <a:pt x="7371346" y="166888"/>
                </a:lnTo>
                <a:lnTo>
                  <a:pt x="7371346" y="2584207"/>
                </a:lnTo>
                <a:lnTo>
                  <a:pt x="7274355" y="2849206"/>
                </a:lnTo>
                <a:cubicBezTo>
                  <a:pt x="6699619" y="4208035"/>
                  <a:pt x="5354122" y="5161485"/>
                  <a:pt x="3785936" y="5161485"/>
                </a:cubicBezTo>
                <a:cubicBezTo>
                  <a:pt x="1695022" y="5161485"/>
                  <a:pt x="0" y="3466463"/>
                  <a:pt x="0" y="1375548"/>
                </a:cubicBezTo>
                <a:cubicBezTo>
                  <a:pt x="0" y="983501"/>
                  <a:pt x="59590" y="605373"/>
                  <a:pt x="170208" y="249726"/>
                </a:cubicBezTo>
                <a:close/>
              </a:path>
            </a:pathLst>
          </a:custGeom>
          <a:gradFill>
            <a:gsLst>
              <a:gs pos="0">
                <a:schemeClr val="accent3"/>
              </a:gs>
              <a:gs pos="100000">
                <a:schemeClr val="accent3">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Picture Placeholder 6">
            <a:extLst>
              <a:ext uri="{FF2B5EF4-FFF2-40B4-BE49-F238E27FC236}">
                <a16:creationId xmlns:a16="http://schemas.microsoft.com/office/drawing/2014/main" id="{CB1824F8-0EC1-453C-97E2-294B4D65E804}"/>
              </a:ext>
            </a:extLst>
          </p:cNvPr>
          <p:cNvSpPr>
            <a:spLocks noGrp="1"/>
          </p:cNvSpPr>
          <p:nvPr>
            <p:ph type="pic" sz="quarter" idx="10"/>
          </p:nvPr>
        </p:nvSpPr>
        <p:spPr>
          <a:xfrm>
            <a:off x="5342021" y="0"/>
            <a:ext cx="6849979" cy="5482452"/>
          </a:xfrm>
          <a:custGeom>
            <a:avLst/>
            <a:gdLst>
              <a:gd name="connsiteX0" fmla="*/ 383206 w 6849979"/>
              <a:gd name="connsiteY0" fmla="*/ 0 h 5482452"/>
              <a:gd name="connsiteX1" fmla="*/ 6849979 w 6849979"/>
              <a:gd name="connsiteY1" fmla="*/ 0 h 5482452"/>
              <a:gd name="connsiteX2" fmla="*/ 6849979 w 6849979"/>
              <a:gd name="connsiteY2" fmla="*/ 3987555 h 5482452"/>
              <a:gd name="connsiteX3" fmla="*/ 6772345 w 6849979"/>
              <a:gd name="connsiteY3" fmla="*/ 4091373 h 5482452"/>
              <a:gd name="connsiteX4" fmla="*/ 3822623 w 6849979"/>
              <a:gd name="connsiteY4" fmla="*/ 5482452 h 5482452"/>
              <a:gd name="connsiteX5" fmla="*/ 0 w 6849979"/>
              <a:gd name="connsiteY5" fmla="*/ 1659829 h 5482452"/>
              <a:gd name="connsiteX6" fmla="*/ 300401 w 6849979"/>
              <a:gd name="connsiteY6" fmla="*/ 171892 h 548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9979" h="5482452">
                <a:moveTo>
                  <a:pt x="383206" y="0"/>
                </a:moveTo>
                <a:lnTo>
                  <a:pt x="6849979" y="0"/>
                </a:lnTo>
                <a:lnTo>
                  <a:pt x="6849979" y="3987555"/>
                </a:lnTo>
                <a:lnTo>
                  <a:pt x="6772345" y="4091373"/>
                </a:lnTo>
                <a:cubicBezTo>
                  <a:pt x="6071220" y="4940940"/>
                  <a:pt x="5010160" y="5482452"/>
                  <a:pt x="3822623" y="5482452"/>
                </a:cubicBezTo>
                <a:cubicBezTo>
                  <a:pt x="1711447" y="5482452"/>
                  <a:pt x="0" y="3771005"/>
                  <a:pt x="0" y="1659829"/>
                </a:cubicBezTo>
                <a:cubicBezTo>
                  <a:pt x="0" y="1132035"/>
                  <a:pt x="106966" y="629224"/>
                  <a:pt x="300401" y="171892"/>
                </a:cubicBezTo>
                <a:close/>
              </a:path>
            </a:pathLst>
          </a:custGeom>
          <a:solidFill>
            <a:schemeClr val="accent1"/>
          </a:solidFill>
          <a:effectLst>
            <a:outerShdw blurRad="965200" sx="102000" sy="102000" algn="ctr" rotWithShape="0">
              <a:prstClr val="black">
                <a:alpha val="15000"/>
              </a:prstClr>
            </a:outerShdw>
          </a:effectLst>
        </p:spPr>
        <p:txBody>
          <a:bodyPr wrap="square" anchor="ctr">
            <a:noAutofit/>
          </a:bodyPr>
          <a:lstStyle>
            <a:lvl1pPr marL="0" indent="0" algn="ctr">
              <a:buNone/>
              <a:defRPr>
                <a:solidFill>
                  <a:schemeClr val="bg1"/>
                </a:solidFill>
              </a:defRPr>
            </a:lvl1pPr>
          </a:lstStyle>
          <a:p>
            <a:r>
              <a:rPr lang="nl-NL"/>
              <a:t>Klik op het pictogram als u een afbeelding wilt toevoegen</a:t>
            </a:r>
            <a:endParaRPr lang="en-US"/>
          </a:p>
        </p:txBody>
      </p:sp>
      <p:sp>
        <p:nvSpPr>
          <p:cNvPr id="22" name="Title 1">
            <a:extLst>
              <a:ext uri="{FF2B5EF4-FFF2-40B4-BE49-F238E27FC236}">
                <a16:creationId xmlns:a16="http://schemas.microsoft.com/office/drawing/2014/main" id="{05F42224-1B17-4807-A9AF-2FD1AD8E5C37}"/>
              </a:ext>
            </a:extLst>
          </p:cNvPr>
          <p:cNvSpPr>
            <a:spLocks noGrp="1"/>
          </p:cNvSpPr>
          <p:nvPr>
            <p:ph type="ctrTitle"/>
          </p:nvPr>
        </p:nvSpPr>
        <p:spPr>
          <a:xfrm>
            <a:off x="509337" y="1827119"/>
            <a:ext cx="4572000" cy="2387600"/>
          </a:xfrm>
        </p:spPr>
        <p:txBody>
          <a:bodyPr anchor="b">
            <a:noAutofit/>
          </a:bodyPr>
          <a:lstStyle>
            <a:lvl1pPr algn="l">
              <a:defRPr sz="4000">
                <a:solidFill>
                  <a:schemeClr val="bg1"/>
                </a:solidFill>
              </a:defRPr>
            </a:lvl1pPr>
          </a:lstStyle>
          <a:p>
            <a:r>
              <a:rPr lang="nl-NL"/>
              <a:t>Klik om stijl te bewerken</a:t>
            </a:r>
            <a:endParaRPr lang="en-US"/>
          </a:p>
        </p:txBody>
      </p:sp>
      <p:sp>
        <p:nvSpPr>
          <p:cNvPr id="23" name="Subtitle 2">
            <a:extLst>
              <a:ext uri="{FF2B5EF4-FFF2-40B4-BE49-F238E27FC236}">
                <a16:creationId xmlns:a16="http://schemas.microsoft.com/office/drawing/2014/main" id="{B93FA2B9-C6AD-4BCF-B9D0-7460FFE6F70E}"/>
              </a:ext>
            </a:extLst>
          </p:cNvPr>
          <p:cNvSpPr>
            <a:spLocks noGrp="1"/>
          </p:cNvSpPr>
          <p:nvPr>
            <p:ph type="subTitle" idx="1"/>
          </p:nvPr>
        </p:nvSpPr>
        <p:spPr>
          <a:xfrm>
            <a:off x="509337" y="4306794"/>
            <a:ext cx="4572000" cy="1655762"/>
          </a:xfrm>
        </p:spPr>
        <p:txBody>
          <a:bodyPr>
            <a:noAutofit/>
          </a:bodyPr>
          <a:lstStyle>
            <a:lvl1pPr marL="0" indent="0" algn="l">
              <a:buNone/>
              <a:defRPr sz="2000">
                <a:solidFill>
                  <a:schemeClr val="bg1">
                    <a:alpha val="76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25" name="Text Placeholder 24">
            <a:extLst>
              <a:ext uri="{FF2B5EF4-FFF2-40B4-BE49-F238E27FC236}">
                <a16:creationId xmlns:a16="http://schemas.microsoft.com/office/drawing/2014/main" id="{CB5A5889-A92D-40C4-88E6-A71028E8F383}"/>
              </a:ext>
            </a:extLst>
          </p:cNvPr>
          <p:cNvSpPr>
            <a:spLocks noGrp="1"/>
          </p:cNvSpPr>
          <p:nvPr>
            <p:ph type="body" sz="quarter" idx="11" hasCustomPrompt="1"/>
          </p:nvPr>
        </p:nvSpPr>
        <p:spPr>
          <a:xfrm>
            <a:off x="2924532" y="6283523"/>
            <a:ext cx="6103162" cy="334630"/>
          </a:xfrm>
        </p:spPr>
        <p:txBody>
          <a:bodyPr/>
          <a:lstStyle>
            <a:lvl1pPr marL="0" indent="0" algn="ctr">
              <a:buNone/>
              <a:defRPr spc="600">
                <a:solidFill>
                  <a:schemeClr val="bg1"/>
                </a:solidFill>
              </a:defRPr>
            </a:lvl1pPr>
          </a:lstStyle>
          <a:p>
            <a:pPr lvl="0"/>
            <a:r>
              <a:rPr lang="en-US"/>
              <a:t>www.website.com</a:t>
            </a:r>
          </a:p>
        </p:txBody>
      </p:sp>
      <p:pic>
        <p:nvPicPr>
          <p:cNvPr id="9" name="Picture 8">
            <a:extLst>
              <a:ext uri="{FF2B5EF4-FFF2-40B4-BE49-F238E27FC236}">
                <a16:creationId xmlns:a16="http://schemas.microsoft.com/office/drawing/2014/main" id="{82E9EE6E-CDC1-436E-A09A-B6AD7A656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081" y="816466"/>
            <a:ext cx="2296256" cy="685861"/>
          </a:xfrm>
          <a:prstGeom prst="rect">
            <a:avLst/>
          </a:prstGeom>
        </p:spPr>
      </p:pic>
    </p:spTree>
    <p:extLst>
      <p:ext uri="{BB962C8B-B14F-4D97-AF65-F5344CB8AC3E}">
        <p14:creationId xmlns:p14="http://schemas.microsoft.com/office/powerpoint/2010/main" val="26306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elkom 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239000" y="1700894"/>
            <a:ext cx="4114800" cy="1202519"/>
          </a:xfrm>
          <a:prstGeom prst="rect">
            <a:avLst/>
          </a:prstGeom>
          <a:noFill/>
          <a:ln>
            <a:noFill/>
          </a:ln>
        </p:spPr>
        <p:txBody>
          <a:bodyPr anchor="b">
            <a:noAutofit/>
          </a:bodyPr>
          <a:lstStyle>
            <a:lvl1pPr algn="l">
              <a:defRPr sz="3600" b="1">
                <a:solidFill>
                  <a:schemeClr val="accent1"/>
                </a:solidFill>
                <a:latin typeface="+mn-lt"/>
              </a:defRPr>
            </a:lvl1pPr>
          </a:lstStyle>
          <a:p>
            <a:r>
              <a:rPr lang="en-US"/>
              <a:t>Welcome</a:t>
            </a:r>
          </a:p>
        </p:txBody>
      </p:sp>
      <p:sp>
        <p:nvSpPr>
          <p:cNvPr id="9" name="Text Placeholder 8">
            <a:extLst>
              <a:ext uri="{FF2B5EF4-FFF2-40B4-BE49-F238E27FC236}">
                <a16:creationId xmlns:a16="http://schemas.microsoft.com/office/drawing/2014/main" id="{4FCDF98C-CBF5-4539-AD9D-C22358170335}"/>
              </a:ext>
            </a:extLst>
          </p:cNvPr>
          <p:cNvSpPr>
            <a:spLocks noGrp="1"/>
          </p:cNvSpPr>
          <p:nvPr>
            <p:ph type="body" sz="quarter" idx="14" hasCustomPrompt="1"/>
          </p:nvPr>
        </p:nvSpPr>
        <p:spPr>
          <a:xfrm>
            <a:off x="7239000" y="3041957"/>
            <a:ext cx="4114800" cy="2726193"/>
          </a:xfrm>
        </p:spPr>
        <p:txBody>
          <a:bodyPr anchor="t">
            <a:normAutofit/>
          </a:bodyPr>
          <a:lstStyle>
            <a:lvl1pPr marL="0" indent="0">
              <a:buNone/>
              <a:defRPr sz="2000">
                <a:latin typeface="+mn-lt"/>
              </a:defRPr>
            </a:lvl1pPr>
          </a:lstStyle>
          <a:p>
            <a:pPr lvl="0"/>
            <a:r>
              <a:rPr lang="en-US"/>
              <a:t>Edit Master text styles</a:t>
            </a:r>
          </a:p>
        </p:txBody>
      </p:sp>
      <p:sp>
        <p:nvSpPr>
          <p:cNvPr id="3" name="Slide Number Placeholder 2">
            <a:extLst>
              <a:ext uri="{FF2B5EF4-FFF2-40B4-BE49-F238E27FC236}">
                <a16:creationId xmlns:a16="http://schemas.microsoft.com/office/drawing/2014/main" id="{938C05F1-05FC-4CFF-ACFD-7D0899A90A7F}"/>
              </a:ext>
            </a:extLst>
          </p:cNvPr>
          <p:cNvSpPr>
            <a:spLocks noGrp="1"/>
          </p:cNvSpPr>
          <p:nvPr>
            <p:ph type="sldNum" sz="quarter" idx="19"/>
          </p:nvPr>
        </p:nvSpPr>
        <p:spPr/>
        <p:txBody>
          <a:bodyPr/>
          <a:lstStyle/>
          <a:p>
            <a:fld id="{4A70B06D-F489-48FF-A885-ABB74CD5C952}" type="slidenum">
              <a:rPr lang="en-US" smtClean="0"/>
              <a:pPr/>
              <a:t>‹#›</a:t>
            </a:fld>
            <a:endParaRPr lang="en-US"/>
          </a:p>
        </p:txBody>
      </p:sp>
      <p:sp>
        <p:nvSpPr>
          <p:cNvPr id="4" name="Footer Placeholder 3">
            <a:extLst>
              <a:ext uri="{FF2B5EF4-FFF2-40B4-BE49-F238E27FC236}">
                <a16:creationId xmlns:a16="http://schemas.microsoft.com/office/drawing/2014/main" id="{3E535CE4-21B3-47B7-8D9E-E57D23B3A779}"/>
              </a:ext>
            </a:extLst>
          </p:cNvPr>
          <p:cNvSpPr>
            <a:spLocks noGrp="1"/>
          </p:cNvSpPr>
          <p:nvPr>
            <p:ph type="ftr" sz="quarter" idx="20"/>
          </p:nvPr>
        </p:nvSpPr>
        <p:spPr/>
        <p:txBody>
          <a:bodyPr/>
          <a:lstStyle/>
          <a:p>
            <a:endParaRPr lang="en-US"/>
          </a:p>
        </p:txBody>
      </p:sp>
      <p:sp>
        <p:nvSpPr>
          <p:cNvPr id="10" name="Freeform: Shape 9">
            <a:extLst>
              <a:ext uri="{FF2B5EF4-FFF2-40B4-BE49-F238E27FC236}">
                <a16:creationId xmlns:a16="http://schemas.microsoft.com/office/drawing/2014/main" id="{2F024565-80C2-4AE7-861E-013B49808B1B}"/>
              </a:ext>
            </a:extLst>
          </p:cNvPr>
          <p:cNvSpPr/>
          <p:nvPr userDrawn="1"/>
        </p:nvSpPr>
        <p:spPr>
          <a:xfrm flipH="1">
            <a:off x="318613" y="-43025"/>
            <a:ext cx="6329658" cy="6045323"/>
          </a:xfrm>
          <a:custGeom>
            <a:avLst/>
            <a:gdLst>
              <a:gd name="connsiteX0" fmla="*/ 912954 w 6487772"/>
              <a:gd name="connsiteY0" fmla="*/ 0 h 6196334"/>
              <a:gd name="connsiteX1" fmla="*/ 6487772 w 6487772"/>
              <a:gd name="connsiteY1" fmla="*/ 0 h 6196334"/>
              <a:gd name="connsiteX2" fmla="*/ 6487772 w 6487772"/>
              <a:gd name="connsiteY2" fmla="*/ 5001705 h 6196334"/>
              <a:gd name="connsiteX3" fmla="*/ 6400012 w 6487772"/>
              <a:gd name="connsiteY3" fmla="*/ 5098266 h 6196334"/>
              <a:gd name="connsiteX4" fmla="*/ 3749040 w 6487772"/>
              <a:gd name="connsiteY4" fmla="*/ 6196334 h 6196334"/>
              <a:gd name="connsiteX5" fmla="*/ 0 w 6487772"/>
              <a:gd name="connsiteY5" fmla="*/ 2447294 h 6196334"/>
              <a:gd name="connsiteX6" fmla="*/ 856099 w 6487772"/>
              <a:gd name="connsiteY6" fmla="*/ 62556 h 61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772" h="6196334">
                <a:moveTo>
                  <a:pt x="912954" y="0"/>
                </a:moveTo>
                <a:lnTo>
                  <a:pt x="6487772" y="0"/>
                </a:lnTo>
                <a:lnTo>
                  <a:pt x="6487772" y="5001705"/>
                </a:lnTo>
                <a:lnTo>
                  <a:pt x="6400012" y="5098266"/>
                </a:lnTo>
                <a:cubicBezTo>
                  <a:pt x="5721569" y="5776709"/>
                  <a:pt x="4784309" y="6196334"/>
                  <a:pt x="3749040" y="6196334"/>
                </a:cubicBezTo>
                <a:cubicBezTo>
                  <a:pt x="1678503" y="6196334"/>
                  <a:pt x="0" y="4517832"/>
                  <a:pt x="0" y="2447294"/>
                </a:cubicBezTo>
                <a:cubicBezTo>
                  <a:pt x="0" y="1541434"/>
                  <a:pt x="321276" y="710611"/>
                  <a:pt x="856099" y="62556"/>
                </a:cubicBezTo>
                <a:close/>
              </a:path>
            </a:pathLst>
          </a:custGeom>
          <a:gradFill>
            <a:gsLst>
              <a:gs pos="0">
                <a:schemeClr val="bg1"/>
              </a:gs>
              <a:gs pos="100000">
                <a:schemeClr val="accent3">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11D5031-60CD-44FA-868C-B9F93473C4B0}"/>
              </a:ext>
            </a:extLst>
          </p:cNvPr>
          <p:cNvSpPr/>
          <p:nvPr userDrawn="1"/>
        </p:nvSpPr>
        <p:spPr>
          <a:xfrm flipH="1">
            <a:off x="0" y="-29534"/>
            <a:ext cx="6329658" cy="6045323"/>
          </a:xfrm>
          <a:custGeom>
            <a:avLst/>
            <a:gdLst>
              <a:gd name="connsiteX0" fmla="*/ 912954 w 6487772"/>
              <a:gd name="connsiteY0" fmla="*/ 0 h 6196334"/>
              <a:gd name="connsiteX1" fmla="*/ 6487772 w 6487772"/>
              <a:gd name="connsiteY1" fmla="*/ 0 h 6196334"/>
              <a:gd name="connsiteX2" fmla="*/ 6487772 w 6487772"/>
              <a:gd name="connsiteY2" fmla="*/ 5001705 h 6196334"/>
              <a:gd name="connsiteX3" fmla="*/ 6400012 w 6487772"/>
              <a:gd name="connsiteY3" fmla="*/ 5098266 h 6196334"/>
              <a:gd name="connsiteX4" fmla="*/ 3749040 w 6487772"/>
              <a:gd name="connsiteY4" fmla="*/ 6196334 h 6196334"/>
              <a:gd name="connsiteX5" fmla="*/ 0 w 6487772"/>
              <a:gd name="connsiteY5" fmla="*/ 2447294 h 6196334"/>
              <a:gd name="connsiteX6" fmla="*/ 856099 w 6487772"/>
              <a:gd name="connsiteY6" fmla="*/ 62556 h 61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772" h="6196334">
                <a:moveTo>
                  <a:pt x="912954" y="0"/>
                </a:moveTo>
                <a:lnTo>
                  <a:pt x="6487772" y="0"/>
                </a:lnTo>
                <a:lnTo>
                  <a:pt x="6487772" y="5001705"/>
                </a:lnTo>
                <a:lnTo>
                  <a:pt x="6400012" y="5098266"/>
                </a:lnTo>
                <a:cubicBezTo>
                  <a:pt x="5721569" y="5776709"/>
                  <a:pt x="4784309" y="6196334"/>
                  <a:pt x="3749040" y="6196334"/>
                </a:cubicBezTo>
                <a:cubicBezTo>
                  <a:pt x="1678503" y="6196334"/>
                  <a:pt x="0" y="4517832"/>
                  <a:pt x="0" y="2447294"/>
                </a:cubicBezTo>
                <a:cubicBezTo>
                  <a:pt x="0" y="1541434"/>
                  <a:pt x="321276" y="710611"/>
                  <a:pt x="856099" y="62556"/>
                </a:cubicBezTo>
                <a:close/>
              </a:path>
            </a:pathLst>
          </a:custGeom>
          <a:gradFill>
            <a:gsLst>
              <a:gs pos="32000">
                <a:schemeClr val="accent3"/>
              </a:gs>
              <a:gs pos="100000">
                <a:schemeClr val="accent3">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BB6D710D-A82C-488F-BC05-677282F4B646}"/>
              </a:ext>
            </a:extLst>
          </p:cNvPr>
          <p:cNvSpPr>
            <a:spLocks noGrp="1"/>
          </p:cNvSpPr>
          <p:nvPr>
            <p:ph type="pic" sz="quarter" idx="21"/>
          </p:nvPr>
        </p:nvSpPr>
        <p:spPr>
          <a:xfrm>
            <a:off x="0" y="-33958"/>
            <a:ext cx="6096000" cy="5822161"/>
          </a:xfrm>
          <a:custGeom>
            <a:avLst/>
            <a:gdLst>
              <a:gd name="connsiteX0" fmla="*/ 0 w 6329658"/>
              <a:gd name="connsiteY0" fmla="*/ 0 h 6045323"/>
              <a:gd name="connsiteX1" fmla="*/ 5438954 w 6329658"/>
              <a:gd name="connsiteY1" fmla="*/ 0 h 6045323"/>
              <a:gd name="connsiteX2" fmla="*/ 5494423 w 6329658"/>
              <a:gd name="connsiteY2" fmla="*/ 61032 h 6045323"/>
              <a:gd name="connsiteX3" fmla="*/ 6329658 w 6329658"/>
              <a:gd name="connsiteY3" fmla="*/ 2387651 h 6045323"/>
              <a:gd name="connsiteX4" fmla="*/ 2671986 w 6329658"/>
              <a:gd name="connsiteY4" fmla="*/ 6045323 h 6045323"/>
              <a:gd name="connsiteX5" fmla="*/ 85621 w 6329658"/>
              <a:gd name="connsiteY5" fmla="*/ 4974016 h 6045323"/>
              <a:gd name="connsiteX6" fmla="*/ 0 w 6329658"/>
              <a:gd name="connsiteY6" fmla="*/ 4879809 h 604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9658" h="6045323">
                <a:moveTo>
                  <a:pt x="0" y="0"/>
                </a:moveTo>
                <a:lnTo>
                  <a:pt x="5438954" y="0"/>
                </a:lnTo>
                <a:lnTo>
                  <a:pt x="5494423" y="61032"/>
                </a:lnTo>
                <a:cubicBezTo>
                  <a:pt x="6016212" y="693293"/>
                  <a:pt x="6329658" y="1503868"/>
                  <a:pt x="6329658" y="2387651"/>
                </a:cubicBezTo>
                <a:cubicBezTo>
                  <a:pt x="6329658" y="4407728"/>
                  <a:pt x="4692062" y="6045323"/>
                  <a:pt x="2671986" y="6045323"/>
                </a:cubicBezTo>
                <a:cubicBezTo>
                  <a:pt x="1661948" y="6045323"/>
                  <a:pt x="747530" y="5635925"/>
                  <a:pt x="85621" y="4974016"/>
                </a:cubicBezTo>
                <a:lnTo>
                  <a:pt x="0" y="4879809"/>
                </a:lnTo>
                <a:close/>
              </a:path>
            </a:pathLst>
          </a:custGeom>
          <a:solidFill>
            <a:schemeClr val="accent2">
              <a:lumMod val="75000"/>
            </a:schemeClr>
          </a:solidFill>
        </p:spPr>
        <p:txBody>
          <a:bodyPr wrap="square">
            <a:noAutofit/>
          </a:bodyPr>
          <a:lstStyle>
            <a:lvl1pPr>
              <a:defRPr>
                <a:solidFill>
                  <a:schemeClr val="bg1"/>
                </a:solidFill>
              </a:defRPr>
            </a:lvl1pPr>
          </a:lstStyle>
          <a:p>
            <a:r>
              <a:rPr lang="nl-NL"/>
              <a:t>Klik op het pictogram als u een afbeelding wilt toevoegen</a:t>
            </a:r>
            <a:endParaRPr lang="en-US"/>
          </a:p>
        </p:txBody>
      </p:sp>
      <p:pic>
        <p:nvPicPr>
          <p:cNvPr id="17" name="Picture 16">
            <a:extLst>
              <a:ext uri="{FF2B5EF4-FFF2-40B4-BE49-F238E27FC236}">
                <a16:creationId xmlns:a16="http://schemas.microsoft.com/office/drawing/2014/main" id="{C66F714C-97BC-480D-8E96-2709E344B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Tree>
    <p:extLst>
      <p:ext uri="{BB962C8B-B14F-4D97-AF65-F5344CB8AC3E}">
        <p14:creationId xmlns:p14="http://schemas.microsoft.com/office/powerpoint/2010/main" val="138416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385C-AE76-423D-AC59-4F51CAA713EF}"/>
              </a:ext>
            </a:extLst>
          </p:cNvPr>
          <p:cNvSpPr>
            <a:spLocks noGrp="1"/>
          </p:cNvSpPr>
          <p:nvPr>
            <p:ph type="title"/>
          </p:nvPr>
        </p:nvSpPr>
        <p:spPr>
          <a:xfrm>
            <a:off x="838200" y="169732"/>
            <a:ext cx="6276975" cy="649224"/>
          </a:xfrm>
        </p:spPr>
        <p:txBody>
          <a:bodyPr>
            <a:noAutofit/>
          </a:bodyPr>
          <a:lstStyle/>
          <a:p>
            <a:r>
              <a:rPr lang="nl-NL"/>
              <a:t>Klik om stijl te bewerken</a:t>
            </a:r>
            <a:endParaRPr lang="en-US"/>
          </a:p>
        </p:txBody>
      </p:sp>
      <p:sp>
        <p:nvSpPr>
          <p:cNvPr id="3" name="Footer Placeholder 2">
            <a:extLst>
              <a:ext uri="{FF2B5EF4-FFF2-40B4-BE49-F238E27FC236}">
                <a16:creationId xmlns:a16="http://schemas.microsoft.com/office/drawing/2014/main" id="{40C74FD0-6D7A-4E9D-BAB8-3022A1A8135B}"/>
              </a:ext>
            </a:extLst>
          </p:cNvPr>
          <p:cNvSpPr>
            <a:spLocks noGrp="1"/>
          </p:cNvSpPr>
          <p:nvPr>
            <p:ph type="ftr" sz="quarter" idx="10"/>
          </p:nvPr>
        </p:nvSpPr>
        <p:spPr>
          <a:xfrm>
            <a:off x="4038600" y="626961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5D740E-E866-4756-852B-E28EFEA111C6}"/>
              </a:ext>
            </a:extLst>
          </p:cNvPr>
          <p:cNvSpPr>
            <a:spLocks noGrp="1"/>
          </p:cNvSpPr>
          <p:nvPr>
            <p:ph type="sldNum" sz="quarter" idx="11"/>
          </p:nvPr>
        </p:nvSpPr>
        <p:spPr/>
        <p:txBody>
          <a:bodyPr/>
          <a:lstStyle/>
          <a:p>
            <a:fld id="{CC509886-494E-4FE0-8256-1B86C177A75B}" type="slidenum">
              <a:rPr lang="en-US" smtClean="0"/>
              <a:pPr/>
              <a:t>‹#›</a:t>
            </a:fld>
            <a:endParaRPr lang="en-US"/>
          </a:p>
        </p:txBody>
      </p:sp>
      <p:sp>
        <p:nvSpPr>
          <p:cNvPr id="5" name="Text Placeholder 6">
            <a:extLst>
              <a:ext uri="{FF2B5EF4-FFF2-40B4-BE49-F238E27FC236}">
                <a16:creationId xmlns:a16="http://schemas.microsoft.com/office/drawing/2014/main" id="{EE844B7B-8071-4FD6-9D11-D072BB362EE8}"/>
              </a:ext>
            </a:extLst>
          </p:cNvPr>
          <p:cNvSpPr>
            <a:spLocks noGrp="1"/>
          </p:cNvSpPr>
          <p:nvPr>
            <p:ph type="body" sz="quarter" idx="12"/>
          </p:nvPr>
        </p:nvSpPr>
        <p:spPr>
          <a:xfrm>
            <a:off x="1597721" y="1467754"/>
            <a:ext cx="5279329"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6" name="Text Placeholder 6">
            <a:extLst>
              <a:ext uri="{FF2B5EF4-FFF2-40B4-BE49-F238E27FC236}">
                <a16:creationId xmlns:a16="http://schemas.microsoft.com/office/drawing/2014/main" id="{AECF4787-635C-4D43-BEB9-C5FB2B2F1212}"/>
              </a:ext>
            </a:extLst>
          </p:cNvPr>
          <p:cNvSpPr>
            <a:spLocks noGrp="1"/>
          </p:cNvSpPr>
          <p:nvPr>
            <p:ph type="body" sz="quarter" idx="13" hasCustomPrompt="1"/>
          </p:nvPr>
        </p:nvSpPr>
        <p:spPr>
          <a:xfrm>
            <a:off x="838200" y="1467754"/>
            <a:ext cx="594803" cy="596035"/>
          </a:xfrm>
          <a:prstGeom prst="rect">
            <a:avLst/>
          </a:prstGeom>
          <a:solidFill>
            <a:schemeClr val="accent3"/>
          </a:soli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7" name="Text Placeholder 6">
            <a:extLst>
              <a:ext uri="{FF2B5EF4-FFF2-40B4-BE49-F238E27FC236}">
                <a16:creationId xmlns:a16="http://schemas.microsoft.com/office/drawing/2014/main" id="{76151C81-556A-46DD-AD0B-19E3FF67329B}"/>
              </a:ext>
            </a:extLst>
          </p:cNvPr>
          <p:cNvSpPr>
            <a:spLocks noGrp="1"/>
          </p:cNvSpPr>
          <p:nvPr>
            <p:ph type="body" sz="quarter" idx="14"/>
          </p:nvPr>
        </p:nvSpPr>
        <p:spPr>
          <a:xfrm>
            <a:off x="1597721" y="2334629"/>
            <a:ext cx="5279329"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8" name="Text Placeholder 6">
            <a:extLst>
              <a:ext uri="{FF2B5EF4-FFF2-40B4-BE49-F238E27FC236}">
                <a16:creationId xmlns:a16="http://schemas.microsoft.com/office/drawing/2014/main" id="{C53E8985-1AB5-4CD3-A0D3-445B34498630}"/>
              </a:ext>
            </a:extLst>
          </p:cNvPr>
          <p:cNvSpPr>
            <a:spLocks noGrp="1"/>
          </p:cNvSpPr>
          <p:nvPr>
            <p:ph type="body" sz="quarter" idx="15" hasCustomPrompt="1"/>
          </p:nvPr>
        </p:nvSpPr>
        <p:spPr>
          <a:xfrm>
            <a:off x="838200" y="2334629"/>
            <a:ext cx="594803" cy="596035"/>
          </a:xfrm>
          <a:prstGeom prst="rect">
            <a:avLst/>
          </a:prstGeom>
          <a:solidFill>
            <a:schemeClr val="accent3"/>
          </a:soli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9" name="Text Placeholder 6">
            <a:extLst>
              <a:ext uri="{FF2B5EF4-FFF2-40B4-BE49-F238E27FC236}">
                <a16:creationId xmlns:a16="http://schemas.microsoft.com/office/drawing/2014/main" id="{FE5030F7-FF27-4AD4-BFBD-F99A003235BF}"/>
              </a:ext>
            </a:extLst>
          </p:cNvPr>
          <p:cNvSpPr>
            <a:spLocks noGrp="1"/>
          </p:cNvSpPr>
          <p:nvPr>
            <p:ph type="body" sz="quarter" idx="16"/>
          </p:nvPr>
        </p:nvSpPr>
        <p:spPr>
          <a:xfrm>
            <a:off x="1597721" y="3201504"/>
            <a:ext cx="5279329"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10" name="Text Placeholder 6">
            <a:extLst>
              <a:ext uri="{FF2B5EF4-FFF2-40B4-BE49-F238E27FC236}">
                <a16:creationId xmlns:a16="http://schemas.microsoft.com/office/drawing/2014/main" id="{FB3AAA02-E3E9-431D-AF3C-060C6EE04DA6}"/>
              </a:ext>
            </a:extLst>
          </p:cNvPr>
          <p:cNvSpPr>
            <a:spLocks noGrp="1"/>
          </p:cNvSpPr>
          <p:nvPr>
            <p:ph type="body" sz="quarter" idx="17" hasCustomPrompt="1"/>
          </p:nvPr>
        </p:nvSpPr>
        <p:spPr>
          <a:xfrm>
            <a:off x="838200" y="3201504"/>
            <a:ext cx="594803" cy="596035"/>
          </a:xfrm>
          <a:prstGeom prst="rect">
            <a:avLst/>
          </a:prstGeom>
          <a:solidFill>
            <a:schemeClr val="accent3"/>
          </a:soli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11" name="Text Placeholder 6">
            <a:extLst>
              <a:ext uri="{FF2B5EF4-FFF2-40B4-BE49-F238E27FC236}">
                <a16:creationId xmlns:a16="http://schemas.microsoft.com/office/drawing/2014/main" id="{592A7688-3FE0-47E4-8059-19D058DABD9B}"/>
              </a:ext>
            </a:extLst>
          </p:cNvPr>
          <p:cNvSpPr>
            <a:spLocks noGrp="1"/>
          </p:cNvSpPr>
          <p:nvPr>
            <p:ph type="body" sz="quarter" idx="18"/>
          </p:nvPr>
        </p:nvSpPr>
        <p:spPr>
          <a:xfrm>
            <a:off x="1597721" y="4068379"/>
            <a:ext cx="5279329"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12" name="Text Placeholder 6">
            <a:extLst>
              <a:ext uri="{FF2B5EF4-FFF2-40B4-BE49-F238E27FC236}">
                <a16:creationId xmlns:a16="http://schemas.microsoft.com/office/drawing/2014/main" id="{1D80FA31-BFF3-42E0-925F-02F14C672BB6}"/>
              </a:ext>
            </a:extLst>
          </p:cNvPr>
          <p:cNvSpPr>
            <a:spLocks noGrp="1"/>
          </p:cNvSpPr>
          <p:nvPr>
            <p:ph type="body" sz="quarter" idx="19" hasCustomPrompt="1"/>
          </p:nvPr>
        </p:nvSpPr>
        <p:spPr>
          <a:xfrm>
            <a:off x="838200" y="4068379"/>
            <a:ext cx="594803" cy="596035"/>
          </a:xfrm>
          <a:prstGeom prst="rect">
            <a:avLst/>
          </a:prstGeom>
          <a:solidFill>
            <a:schemeClr val="accent3"/>
          </a:soli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13" name="Text Placeholder 6">
            <a:extLst>
              <a:ext uri="{FF2B5EF4-FFF2-40B4-BE49-F238E27FC236}">
                <a16:creationId xmlns:a16="http://schemas.microsoft.com/office/drawing/2014/main" id="{2D05EFB8-8B58-474F-9B54-12D36FA72BEC}"/>
              </a:ext>
            </a:extLst>
          </p:cNvPr>
          <p:cNvSpPr>
            <a:spLocks noGrp="1"/>
          </p:cNvSpPr>
          <p:nvPr>
            <p:ph type="body" sz="quarter" idx="20"/>
          </p:nvPr>
        </p:nvSpPr>
        <p:spPr>
          <a:xfrm>
            <a:off x="1597721" y="4935254"/>
            <a:ext cx="5279329" cy="596035"/>
          </a:xfrm>
          <a:prstGeom prst="rect">
            <a:avLst/>
          </a:prstGeom>
          <a:solidFill>
            <a:schemeClr val="bg1">
              <a:lumMod val="95000"/>
            </a:schemeClr>
          </a:solidFill>
        </p:spPr>
        <p:txBody>
          <a:bodyPr lIns="274320" rIns="274320" anchor="ctr">
            <a:noAutofit/>
          </a:bodyPr>
          <a:lstStyle>
            <a:lvl1pPr marL="0" indent="0">
              <a:buNone/>
              <a:defRPr>
                <a:solidFill>
                  <a:schemeClr val="tx1">
                    <a:lumMod val="75000"/>
                    <a:lumOff val="25000"/>
                  </a:schemeClr>
                </a:solidFill>
              </a:defRPr>
            </a:lvl1pPr>
            <a:lvl2pPr marL="457200" indent="0">
              <a:buNone/>
              <a:defRPr/>
            </a:lvl2pPr>
          </a:lstStyle>
          <a:p>
            <a:pPr lvl="0"/>
            <a:r>
              <a:rPr lang="nl-NL"/>
              <a:t>Klikken om de tekststijl van het model te bewerken</a:t>
            </a:r>
          </a:p>
        </p:txBody>
      </p:sp>
      <p:sp>
        <p:nvSpPr>
          <p:cNvPr id="14" name="Text Placeholder 6">
            <a:extLst>
              <a:ext uri="{FF2B5EF4-FFF2-40B4-BE49-F238E27FC236}">
                <a16:creationId xmlns:a16="http://schemas.microsoft.com/office/drawing/2014/main" id="{9B5D505C-1CBF-4B83-8EEB-EE890E3571B4}"/>
              </a:ext>
            </a:extLst>
          </p:cNvPr>
          <p:cNvSpPr>
            <a:spLocks noGrp="1"/>
          </p:cNvSpPr>
          <p:nvPr>
            <p:ph type="body" sz="quarter" idx="21" hasCustomPrompt="1"/>
          </p:nvPr>
        </p:nvSpPr>
        <p:spPr>
          <a:xfrm>
            <a:off x="838200" y="4935254"/>
            <a:ext cx="594803" cy="596035"/>
          </a:xfrm>
          <a:prstGeom prst="rect">
            <a:avLst/>
          </a:prstGeom>
          <a:solidFill>
            <a:schemeClr val="accent3"/>
          </a:solidFill>
        </p:spPr>
        <p:txBody>
          <a:bodyPr anchor="ctr">
            <a:noAutofit/>
          </a:bodyPr>
          <a:lstStyle>
            <a:lvl1pPr marL="0" indent="0" algn="ctr">
              <a:buNone/>
              <a:defRPr sz="1600" b="0">
                <a:solidFill>
                  <a:schemeClr val="bg1"/>
                </a:solidFill>
              </a:defRPr>
            </a:lvl1pPr>
            <a:lvl2pPr marL="457200" indent="0">
              <a:buNone/>
              <a:defRPr/>
            </a:lvl2pPr>
          </a:lstStyle>
          <a:p>
            <a:pPr lvl="0"/>
            <a:r>
              <a:rPr lang="en-US"/>
              <a:t>00</a:t>
            </a:r>
          </a:p>
        </p:txBody>
      </p:sp>
      <p:sp>
        <p:nvSpPr>
          <p:cNvPr id="16" name="Picture Placeholder 15">
            <a:extLst>
              <a:ext uri="{FF2B5EF4-FFF2-40B4-BE49-F238E27FC236}">
                <a16:creationId xmlns:a16="http://schemas.microsoft.com/office/drawing/2014/main" id="{AA28E9C1-FA6E-4EE2-B8DF-42FC61877F04}"/>
              </a:ext>
            </a:extLst>
          </p:cNvPr>
          <p:cNvSpPr>
            <a:spLocks noGrp="1"/>
          </p:cNvSpPr>
          <p:nvPr>
            <p:ph type="pic" sz="quarter" idx="22"/>
          </p:nvPr>
        </p:nvSpPr>
        <p:spPr>
          <a:xfrm>
            <a:off x="7534275" y="1106905"/>
            <a:ext cx="4657725" cy="4903370"/>
          </a:xfrm>
          <a:solidFill>
            <a:schemeClr val="accent1">
              <a:lumMod val="20000"/>
              <a:lumOff val="80000"/>
            </a:schemeClr>
          </a:solidFill>
          <a:ln>
            <a:noFill/>
          </a:ln>
        </p:spPr>
        <p:txBody>
          <a:bodyPr/>
          <a:lstStyle>
            <a:lvl1pPr marL="0" indent="0" algn="ctr">
              <a:buNone/>
              <a:defRPr>
                <a:solidFill>
                  <a:schemeClr val="tx1"/>
                </a:solidFill>
              </a:defRPr>
            </a:lvl1pPr>
          </a:lstStyle>
          <a:p>
            <a:r>
              <a:rPr lang="nl-NL"/>
              <a:t>Klik op het pictogram als u een afbeelding wilt toevoegen</a:t>
            </a:r>
            <a:endParaRPr lang="en-US"/>
          </a:p>
        </p:txBody>
      </p:sp>
      <p:pic>
        <p:nvPicPr>
          <p:cNvPr id="18" name="Picture 17">
            <a:extLst>
              <a:ext uri="{FF2B5EF4-FFF2-40B4-BE49-F238E27FC236}">
                <a16:creationId xmlns:a16="http://schemas.microsoft.com/office/drawing/2014/main" id="{E58A3EAC-FB59-4717-B24F-EFACBC3BE0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Tree>
    <p:extLst>
      <p:ext uri="{BB962C8B-B14F-4D97-AF65-F5344CB8AC3E}">
        <p14:creationId xmlns:p14="http://schemas.microsoft.com/office/powerpoint/2010/main" val="9699697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E55518-74E6-459F-981D-6D3F9BA0B588}"/>
              </a:ext>
            </a:extLst>
          </p:cNvPr>
          <p:cNvSpPr/>
          <p:nvPr userDrawn="1"/>
        </p:nvSpPr>
        <p:spPr>
          <a:xfrm>
            <a:off x="0" y="6721475"/>
            <a:ext cx="12192000" cy="136525"/>
          </a:xfrm>
          <a:prstGeom prst="rect">
            <a:avLst/>
          </a:prstGeom>
          <a:gradFill flip="none" rotWithShape="1">
            <a:gsLst>
              <a:gs pos="0">
                <a:schemeClr val="accent3"/>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32E5173-57E8-48E5-AC37-ED26FCA9F2E0}"/>
              </a:ext>
            </a:extLst>
          </p:cNvPr>
          <p:cNvSpPr>
            <a:spLocks noGrp="1"/>
          </p:cNvSpPr>
          <p:nvPr>
            <p:ph type="title"/>
          </p:nvPr>
        </p:nvSpPr>
        <p:spPr>
          <a:xfrm>
            <a:off x="838200" y="67493"/>
            <a:ext cx="9198935" cy="591713"/>
          </a:xfrm>
          <a:prstGeom prst="rect">
            <a:avLst/>
          </a:prstGeom>
        </p:spPr>
        <p:txBody>
          <a:bodyPr vert="horz" lIns="0" tIns="0" rIns="0" bIns="0" rtlCol="0" anchor="b">
            <a:normAutofit/>
          </a:bodyPr>
          <a:lstStyle/>
          <a:p>
            <a:r>
              <a:rPr lang="nl-NL"/>
              <a:t>Klik om stijl te bewerken</a:t>
            </a:r>
            <a:endParaRPr lang="en-US"/>
          </a:p>
        </p:txBody>
      </p:sp>
      <p:sp>
        <p:nvSpPr>
          <p:cNvPr id="3" name="Text Placeholder 2">
            <a:extLst>
              <a:ext uri="{FF2B5EF4-FFF2-40B4-BE49-F238E27FC236}">
                <a16:creationId xmlns:a16="http://schemas.microsoft.com/office/drawing/2014/main" id="{E80B85D1-ED75-49F2-A8A0-F27C375BDB27}"/>
              </a:ext>
            </a:extLst>
          </p:cNvPr>
          <p:cNvSpPr>
            <a:spLocks noGrp="1"/>
          </p:cNvSpPr>
          <p:nvPr>
            <p:ph type="body" idx="1"/>
          </p:nvPr>
        </p:nvSpPr>
        <p:spPr>
          <a:xfrm>
            <a:off x="838200" y="1360981"/>
            <a:ext cx="10515600" cy="447103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a:extLst>
              <a:ext uri="{FF2B5EF4-FFF2-40B4-BE49-F238E27FC236}">
                <a16:creationId xmlns:a16="http://schemas.microsoft.com/office/drawing/2014/main" id="{224FA7FF-4C46-420C-8B41-74E8E760983E}"/>
              </a:ext>
            </a:extLst>
          </p:cNvPr>
          <p:cNvSpPr>
            <a:spLocks noGrp="1"/>
          </p:cNvSpPr>
          <p:nvPr>
            <p:ph type="ftr" sz="quarter" idx="3"/>
          </p:nvPr>
        </p:nvSpPr>
        <p:spPr>
          <a:xfrm>
            <a:off x="4038600" y="61943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58D2C0-9C8A-4267-8CD2-A882022E0AC0}"/>
              </a:ext>
            </a:extLst>
          </p:cNvPr>
          <p:cNvSpPr>
            <a:spLocks noGrp="1"/>
          </p:cNvSpPr>
          <p:nvPr>
            <p:ph type="sldNum" sz="quarter" idx="4"/>
          </p:nvPr>
        </p:nvSpPr>
        <p:spPr>
          <a:xfrm>
            <a:off x="10881360" y="6194343"/>
            <a:ext cx="472440" cy="365125"/>
          </a:xfrm>
          <a:prstGeom prst="roundRect">
            <a:avLst/>
          </a:prstGeom>
          <a:solidFill>
            <a:schemeClr val="accent3"/>
          </a:solidFill>
        </p:spPr>
        <p:txBody>
          <a:bodyPr vert="horz" lIns="91440" tIns="45720" rIns="91440" bIns="45720" rtlCol="0" anchor="ctr"/>
          <a:lstStyle>
            <a:lvl1pPr algn="ctr">
              <a:defRPr sz="1200">
                <a:solidFill>
                  <a:schemeClr val="bg1"/>
                </a:solidFill>
              </a:defRPr>
            </a:lvl1pPr>
          </a:lstStyle>
          <a:p>
            <a:fld id="{4F6D71FE-DAA3-4DF3-B18B-CAE69E16A3AE}" type="slidenum">
              <a:rPr lang="en-US" smtClean="0"/>
              <a:pPr/>
              <a:t>‹#›</a:t>
            </a:fld>
            <a:endParaRPr lang="en-US"/>
          </a:p>
        </p:txBody>
      </p:sp>
      <p:cxnSp>
        <p:nvCxnSpPr>
          <p:cNvPr id="7" name="Straight Connector 6">
            <a:extLst>
              <a:ext uri="{FF2B5EF4-FFF2-40B4-BE49-F238E27FC236}">
                <a16:creationId xmlns:a16="http://schemas.microsoft.com/office/drawing/2014/main" id="{A77DB478-A2DF-45B1-A70C-9776A63EB1EE}"/>
              </a:ext>
            </a:extLst>
          </p:cNvPr>
          <p:cNvCxnSpPr>
            <a:cxnSpLocks/>
          </p:cNvCxnSpPr>
          <p:nvPr userDrawn="1"/>
        </p:nvCxnSpPr>
        <p:spPr>
          <a:xfrm>
            <a:off x="0" y="1010093"/>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F44301-FE4C-406C-AE3D-D0B6F355C725}"/>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10225330" y="267770"/>
            <a:ext cx="1565824" cy="467690"/>
          </a:xfrm>
          <a:prstGeom prst="rect">
            <a:avLst/>
          </a:prstGeom>
        </p:spPr>
      </p:pic>
    </p:spTree>
    <p:extLst>
      <p:ext uri="{BB962C8B-B14F-4D97-AF65-F5344CB8AC3E}">
        <p14:creationId xmlns:p14="http://schemas.microsoft.com/office/powerpoint/2010/main" val="1630919778"/>
      </p:ext>
    </p:extLst>
  </p:cSld>
  <p:clrMap bg1="lt1" tx1="dk1" bg2="lt2" tx2="dk2" accent1="accent1" accent2="accent2" accent3="accent3" accent4="accent4" accent5="accent5" accent6="accent6" hlink="hlink" folHlink="folHlink"/>
  <p:sldLayoutIdLst>
    <p:sldLayoutId id="2147483720" r:id="rId1"/>
    <p:sldLayoutId id="2147483679" r:id="rId2"/>
    <p:sldLayoutId id="2147483655" r:id="rId3"/>
    <p:sldLayoutId id="2147483688" r:id="rId4"/>
    <p:sldLayoutId id="2147483689" r:id="rId5"/>
    <p:sldLayoutId id="2147483657" r:id="rId6"/>
    <p:sldLayoutId id="2147483656" r:id="rId7"/>
    <p:sldLayoutId id="2147483670" r:id="rId8"/>
    <p:sldLayoutId id="2147483672" r:id="rId9"/>
    <p:sldLayoutId id="2147483675" r:id="rId10"/>
    <p:sldLayoutId id="2147483718" r:id="rId11"/>
    <p:sldLayoutId id="2147483651" r:id="rId12"/>
    <p:sldLayoutId id="2147483658" r:id="rId13"/>
    <p:sldLayoutId id="2147483659" r:id="rId14"/>
    <p:sldLayoutId id="2147483660" r:id="rId15"/>
    <p:sldLayoutId id="2147483667" r:id="rId16"/>
    <p:sldLayoutId id="2147483719" r:id="rId17"/>
    <p:sldLayoutId id="2147483673" r:id="rId18"/>
    <p:sldLayoutId id="2147483674" r:id="rId19"/>
    <p:sldLayoutId id="2147483698" r:id="rId20"/>
    <p:sldLayoutId id="2147483677" r:id="rId21"/>
    <p:sldLayoutId id="2147483669" r:id="rId22"/>
    <p:sldLayoutId id="2147483663" r:id="rId23"/>
    <p:sldLayoutId id="2147483664" r:id="rId24"/>
    <p:sldLayoutId id="2147483650" r:id="rId25"/>
    <p:sldLayoutId id="2147483652" r:id="rId26"/>
    <p:sldLayoutId id="2147483661" r:id="rId27"/>
    <p:sldLayoutId id="2147483662" r:id="rId28"/>
    <p:sldLayoutId id="2147483686" r:id="rId29"/>
    <p:sldLayoutId id="2147483653" r:id="rId30"/>
    <p:sldLayoutId id="2147483665" r:id="rId31"/>
    <p:sldLayoutId id="2147483666" r:id="rId32"/>
    <p:sldLayoutId id="2147483668" r:id="rId33"/>
    <p:sldLayoutId id="2147483680" r:id="rId34"/>
    <p:sldLayoutId id="2147483682" r:id="rId35"/>
    <p:sldLayoutId id="2147483681" r:id="rId36"/>
    <p:sldLayoutId id="2147483683" r:id="rId37"/>
    <p:sldLayoutId id="2147483691" r:id="rId38"/>
    <p:sldLayoutId id="2147483692" r:id="rId39"/>
    <p:sldLayoutId id="2147483697" r:id="rId40"/>
    <p:sldLayoutId id="2147483693" r:id="rId41"/>
    <p:sldLayoutId id="2147483684" r:id="rId42"/>
    <p:sldLayoutId id="2147483699" r:id="rId43"/>
    <p:sldLayoutId id="2147483700" r:id="rId44"/>
    <p:sldLayoutId id="2147483701" r:id="rId45"/>
    <p:sldLayoutId id="2147483702" r:id="rId46"/>
    <p:sldLayoutId id="2147483690" r:id="rId47"/>
    <p:sldLayoutId id="2147483717" r:id="rId48"/>
    <p:sldLayoutId id="2147483703" r:id="rId49"/>
    <p:sldLayoutId id="2147483696" r:id="rId50"/>
    <p:sldLayoutId id="2147483721" r:id="rId51"/>
    <p:sldLayoutId id="2147483722" r:id="rId52"/>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1.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51.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51.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1.xml"/><Relationship Id="rId5" Type="http://schemas.openxmlformats.org/officeDocument/2006/relationships/chart" Target="../charts/chart38.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hyperlink" Target="https://rea.ceibal.edu.uy/elp/ciberbullying-un-mal-uso-de-las-nuevas-tecnolog-as/pensemos_juntos.html" TargetMode="External"/><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camsterdam.nl/veiligheid-2/start-weerbaarheidstraining-transpersonen" TargetMode="External"/><Relationship Id="rId2" Type="http://schemas.openxmlformats.org/officeDocument/2006/relationships/image" Target="../media/image31.jp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3F013-8E65-4263-87C7-96931A052085}"/>
              </a:ext>
            </a:extLst>
          </p:cNvPr>
          <p:cNvSpPr>
            <a:spLocks noGrp="1"/>
          </p:cNvSpPr>
          <p:nvPr>
            <p:ph type="title"/>
          </p:nvPr>
        </p:nvSpPr>
        <p:spPr>
          <a:xfrm>
            <a:off x="875381" y="2074458"/>
            <a:ext cx="4798055" cy="1206367"/>
          </a:xfrm>
        </p:spPr>
        <p:txBody>
          <a:bodyPr>
            <a:noAutofit/>
          </a:bodyPr>
          <a:lstStyle/>
          <a:p>
            <a:r>
              <a:rPr lang="en-US" sz="3600" dirty="0" err="1">
                <a:solidFill>
                  <a:srgbClr val="002060"/>
                </a:solidFill>
              </a:rPr>
              <a:t>Onderzoeksrapport</a:t>
            </a:r>
            <a:r>
              <a:rPr lang="en-US" sz="3600" dirty="0">
                <a:solidFill>
                  <a:srgbClr val="002060"/>
                </a:solidFill>
              </a:rPr>
              <a:t> </a:t>
            </a:r>
            <a:r>
              <a:rPr lang="en-US" sz="3600" dirty="0" err="1">
                <a:solidFill>
                  <a:srgbClr val="002060"/>
                </a:solidFill>
              </a:rPr>
              <a:t>Fitheid</a:t>
            </a:r>
            <a:r>
              <a:rPr lang="en-US" sz="3600" dirty="0">
                <a:solidFill>
                  <a:srgbClr val="002060"/>
                </a:solidFill>
              </a:rPr>
              <a:t> </a:t>
            </a:r>
            <a:r>
              <a:rPr lang="en-US" sz="3600" dirty="0" err="1">
                <a:solidFill>
                  <a:srgbClr val="002060"/>
                </a:solidFill>
              </a:rPr>
              <a:t>en</a:t>
            </a:r>
            <a:r>
              <a:rPr lang="en-US" sz="3600" dirty="0">
                <a:solidFill>
                  <a:srgbClr val="002060"/>
                </a:solidFill>
              </a:rPr>
              <a:t> </a:t>
            </a:r>
            <a:r>
              <a:rPr lang="en-US" sz="3600" dirty="0" err="1">
                <a:solidFill>
                  <a:srgbClr val="002060"/>
                </a:solidFill>
              </a:rPr>
              <a:t>sociale</a:t>
            </a:r>
            <a:r>
              <a:rPr lang="en-US" sz="3600" dirty="0">
                <a:solidFill>
                  <a:srgbClr val="002060"/>
                </a:solidFill>
              </a:rPr>
              <a:t> </a:t>
            </a:r>
            <a:r>
              <a:rPr lang="en-US" sz="3600" dirty="0" err="1">
                <a:solidFill>
                  <a:srgbClr val="002060"/>
                </a:solidFill>
              </a:rPr>
              <a:t>veiligheid</a:t>
            </a:r>
            <a:endParaRPr lang="en-US" sz="3600" dirty="0">
              <a:solidFill>
                <a:srgbClr val="002060"/>
              </a:solidFill>
            </a:endParaRPr>
          </a:p>
        </p:txBody>
      </p:sp>
      <p:sp>
        <p:nvSpPr>
          <p:cNvPr id="4" name="Text Placeholder 3">
            <a:extLst>
              <a:ext uri="{FF2B5EF4-FFF2-40B4-BE49-F238E27FC236}">
                <a16:creationId xmlns:a16="http://schemas.microsoft.com/office/drawing/2014/main" id="{6455F45C-AF9B-4330-A313-9456EA7C9749}"/>
              </a:ext>
            </a:extLst>
          </p:cNvPr>
          <p:cNvSpPr>
            <a:spLocks noGrp="1"/>
          </p:cNvSpPr>
          <p:nvPr>
            <p:ph type="body" idx="1"/>
          </p:nvPr>
        </p:nvSpPr>
        <p:spPr>
          <a:xfrm>
            <a:off x="875381" y="3526487"/>
            <a:ext cx="5226130" cy="1804727"/>
          </a:xfrm>
        </p:spPr>
        <p:txBody>
          <a:bodyPr>
            <a:noAutofit/>
          </a:bodyPr>
          <a:lstStyle/>
          <a:p>
            <a:r>
              <a:rPr lang="en-US" sz="1400" dirty="0">
                <a:solidFill>
                  <a:schemeClr val="tx1"/>
                </a:solidFill>
              </a:rPr>
              <a:t>In </a:t>
            </a:r>
            <a:r>
              <a:rPr lang="en-US" sz="1400" dirty="0" err="1">
                <a:solidFill>
                  <a:schemeClr val="tx1"/>
                </a:solidFill>
              </a:rPr>
              <a:t>hoeverre</a:t>
            </a:r>
            <a:r>
              <a:rPr lang="en-US" sz="1400" dirty="0">
                <a:solidFill>
                  <a:schemeClr val="tx1"/>
                </a:solidFill>
              </a:rPr>
              <a:t> </a:t>
            </a:r>
            <a:r>
              <a:rPr lang="en-US" sz="1400" dirty="0" err="1">
                <a:solidFill>
                  <a:schemeClr val="tx1"/>
                </a:solidFill>
              </a:rPr>
              <a:t>kunnen</a:t>
            </a:r>
            <a:r>
              <a:rPr lang="en-US" sz="1400" dirty="0">
                <a:solidFill>
                  <a:schemeClr val="tx1"/>
                </a:solidFill>
              </a:rPr>
              <a:t> </a:t>
            </a:r>
            <a:r>
              <a:rPr lang="en-US" sz="1400" dirty="0" err="1">
                <a:solidFill>
                  <a:schemeClr val="tx1"/>
                </a:solidFill>
              </a:rPr>
              <a:t>medewerkers</a:t>
            </a:r>
            <a:r>
              <a:rPr lang="en-US" sz="1400" dirty="0">
                <a:solidFill>
                  <a:schemeClr val="tx1"/>
                </a:solidFill>
              </a:rPr>
              <a:t> in de sector </a:t>
            </a:r>
            <a:r>
              <a:rPr lang="en-US" sz="1400" dirty="0" err="1">
                <a:solidFill>
                  <a:schemeClr val="tx1"/>
                </a:solidFill>
              </a:rPr>
              <a:t>zorg</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welzijn</a:t>
            </a:r>
            <a:r>
              <a:rPr lang="en-US" sz="1400" dirty="0">
                <a:solidFill>
                  <a:schemeClr val="tx1"/>
                </a:solidFill>
              </a:rPr>
              <a:t> </a:t>
            </a:r>
            <a:r>
              <a:rPr lang="en-US" sz="1400" dirty="0" err="1">
                <a:solidFill>
                  <a:schemeClr val="tx1"/>
                </a:solidFill>
              </a:rPr>
              <a:t>werken</a:t>
            </a:r>
            <a:r>
              <a:rPr lang="en-US" sz="1400" dirty="0">
                <a:solidFill>
                  <a:schemeClr val="tx1"/>
                </a:solidFill>
              </a:rPr>
              <a:t> in </a:t>
            </a:r>
            <a:r>
              <a:rPr lang="en-US" sz="1400" dirty="0" err="1">
                <a:solidFill>
                  <a:schemeClr val="tx1"/>
                </a:solidFill>
              </a:rPr>
              <a:t>een</a:t>
            </a:r>
            <a:r>
              <a:rPr lang="en-US" sz="1400" dirty="0">
                <a:solidFill>
                  <a:schemeClr val="tx1"/>
                </a:solidFill>
              </a:rPr>
              <a:t> </a:t>
            </a:r>
            <a:r>
              <a:rPr lang="en-US" sz="1400" dirty="0" err="1">
                <a:solidFill>
                  <a:schemeClr val="tx1"/>
                </a:solidFill>
              </a:rPr>
              <a:t>sociaal</a:t>
            </a:r>
            <a:r>
              <a:rPr lang="en-US" sz="1400" dirty="0">
                <a:solidFill>
                  <a:schemeClr val="tx1"/>
                </a:solidFill>
              </a:rPr>
              <a:t>, </a:t>
            </a:r>
            <a:r>
              <a:rPr lang="en-US" sz="1400" dirty="0" err="1">
                <a:solidFill>
                  <a:schemeClr val="tx1"/>
                </a:solidFill>
              </a:rPr>
              <a:t>psychisch</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fysiek</a:t>
            </a:r>
            <a:r>
              <a:rPr lang="en-US" sz="1400" dirty="0">
                <a:solidFill>
                  <a:schemeClr val="tx1"/>
                </a:solidFill>
              </a:rPr>
              <a:t> </a:t>
            </a:r>
            <a:r>
              <a:rPr lang="en-US" sz="1400" dirty="0" err="1">
                <a:solidFill>
                  <a:schemeClr val="tx1"/>
                </a:solidFill>
              </a:rPr>
              <a:t>veilige</a:t>
            </a:r>
            <a:r>
              <a:rPr lang="en-US" sz="1400" dirty="0">
                <a:solidFill>
                  <a:schemeClr val="tx1"/>
                </a:solidFill>
              </a:rPr>
              <a:t> </a:t>
            </a:r>
            <a:r>
              <a:rPr lang="en-US" sz="1400" dirty="0" err="1">
                <a:solidFill>
                  <a:schemeClr val="tx1"/>
                </a:solidFill>
              </a:rPr>
              <a:t>omgeving</a:t>
            </a:r>
            <a:r>
              <a:rPr lang="en-US" sz="1400" dirty="0">
                <a:solidFill>
                  <a:schemeClr val="tx1"/>
                </a:solidFill>
              </a:rPr>
              <a:t>? </a:t>
            </a:r>
          </a:p>
        </p:txBody>
      </p:sp>
      <p:pic>
        <p:nvPicPr>
          <p:cNvPr id="7" name="Tijdelijke aanduiding voor afbeelding 6" descr="Afbeelding met muur, persoon, kleding, overdekt&#10;&#10;Automatisch gegenereerde beschrijving">
            <a:extLst>
              <a:ext uri="{FF2B5EF4-FFF2-40B4-BE49-F238E27FC236}">
                <a16:creationId xmlns:a16="http://schemas.microsoft.com/office/drawing/2014/main" id="{190B71E7-E584-017E-E31A-3895DF472E5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493" r="25493"/>
          <a:stretch>
            <a:fillRect/>
          </a:stretch>
        </p:blipFill>
        <p:spPr>
          <a:xfrm>
            <a:off x="6965869" y="0"/>
            <a:ext cx="5226131" cy="6857999"/>
          </a:xfrm>
        </p:spPr>
      </p:pic>
      <p:pic>
        <p:nvPicPr>
          <p:cNvPr id="13" name="Afbeelding 12">
            <a:extLst>
              <a:ext uri="{FF2B5EF4-FFF2-40B4-BE49-F238E27FC236}">
                <a16:creationId xmlns:a16="http://schemas.microsoft.com/office/drawing/2014/main" id="{812293E8-DA9B-BF8C-18BE-02DBCEBC36D9}"/>
              </a:ext>
            </a:extLst>
          </p:cNvPr>
          <p:cNvPicPr>
            <a:picLocks noChangeAspect="1"/>
          </p:cNvPicPr>
          <p:nvPr/>
        </p:nvPicPr>
        <p:blipFill>
          <a:blip r:embed="rId3"/>
          <a:stretch>
            <a:fillRect/>
          </a:stretch>
        </p:blipFill>
        <p:spPr>
          <a:xfrm>
            <a:off x="233619" y="119606"/>
            <a:ext cx="1708268" cy="731165"/>
          </a:xfrm>
          <a:prstGeom prst="rect">
            <a:avLst/>
          </a:prstGeom>
        </p:spPr>
      </p:pic>
      <p:pic>
        <p:nvPicPr>
          <p:cNvPr id="2" name="Picture 4" descr="PGGM&amp;amp;CO">
            <a:extLst>
              <a:ext uri="{FF2B5EF4-FFF2-40B4-BE49-F238E27FC236}">
                <a16:creationId xmlns:a16="http://schemas.microsoft.com/office/drawing/2014/main" id="{3AB3028B-2ABE-1C3A-5574-73D9263BA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20" y="5528450"/>
            <a:ext cx="1127921" cy="112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7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3. </a:t>
            </a:r>
            <a:r>
              <a:rPr lang="en-US" sz="2800" spc="600" err="1"/>
              <a:t>Mentale</a:t>
            </a:r>
            <a:r>
              <a:rPr lang="en-US" sz="2800" spc="600"/>
              <a:t> </a:t>
            </a:r>
            <a:r>
              <a:rPr lang="en-US" sz="2800" spc="600" err="1"/>
              <a:t>en</a:t>
            </a:r>
            <a:r>
              <a:rPr lang="en-US" sz="2800" spc="600"/>
              <a:t> </a:t>
            </a:r>
            <a:r>
              <a:rPr lang="en-US" sz="2800" spc="600" err="1"/>
              <a:t>fysieke</a:t>
            </a:r>
            <a:r>
              <a:rPr lang="en-US" sz="2800" spc="600"/>
              <a:t> </a:t>
            </a:r>
            <a:r>
              <a:rPr lang="en-US" sz="2800" spc="600" err="1"/>
              <a:t>fitheid</a:t>
            </a:r>
            <a:r>
              <a:rPr lang="en-US" sz="2800" spc="600"/>
              <a:t> </a:t>
            </a:r>
          </a:p>
        </p:txBody>
      </p:sp>
    </p:spTree>
    <p:extLst>
      <p:ext uri="{BB962C8B-B14F-4D97-AF65-F5344CB8AC3E}">
        <p14:creationId xmlns:p14="http://schemas.microsoft.com/office/powerpoint/2010/main" val="149179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rmAutofit/>
          </a:bodyPr>
          <a:lstStyle/>
          <a:p>
            <a:r>
              <a:rPr lang="nl-NL" sz="2200"/>
              <a:t>Mentale en fysieke fitheid stabiel in Q4</a:t>
            </a:r>
          </a:p>
        </p:txBody>
      </p:sp>
      <p:sp>
        <p:nvSpPr>
          <p:cNvPr id="6" name="Tijdelijke aanduiding voor tekst 5">
            <a:extLst>
              <a:ext uri="{FF2B5EF4-FFF2-40B4-BE49-F238E27FC236}">
                <a16:creationId xmlns:a16="http://schemas.microsoft.com/office/drawing/2014/main" id="{55BA98CB-0F0B-84CB-0863-7D69C71928FE}"/>
              </a:ext>
            </a:extLst>
          </p:cNvPr>
          <p:cNvSpPr>
            <a:spLocks noGrp="1"/>
          </p:cNvSpPr>
          <p:nvPr>
            <p:ph type="body" sz="quarter" idx="22"/>
          </p:nvPr>
        </p:nvSpPr>
        <p:spPr/>
        <p:txBody>
          <a:bodyPr/>
          <a:lstStyle/>
          <a:p>
            <a:r>
              <a:rPr lang="nl-NL"/>
              <a:t>Beide vormen van fitheid krijgen van de medewerkers gemiddeld een ruime voldoende. </a:t>
            </a:r>
          </a:p>
        </p:txBody>
      </p:sp>
      <p:graphicFrame>
        <p:nvGraphicFramePr>
          <p:cNvPr id="2" name="Grafiek 1">
            <a:extLst>
              <a:ext uri="{FF2B5EF4-FFF2-40B4-BE49-F238E27FC236}">
                <a16:creationId xmlns:a16="http://schemas.microsoft.com/office/drawing/2014/main" id="{745250D1-453F-8F26-8BEE-70EC09FD7C7B}"/>
              </a:ext>
            </a:extLst>
          </p:cNvPr>
          <p:cNvGraphicFramePr/>
          <p:nvPr>
            <p:extLst>
              <p:ext uri="{D42A27DB-BD31-4B8C-83A1-F6EECF244321}">
                <p14:modId xmlns:p14="http://schemas.microsoft.com/office/powerpoint/2010/main" val="2160507898"/>
              </p:ext>
            </p:extLst>
          </p:nvPr>
        </p:nvGraphicFramePr>
        <p:xfrm>
          <a:off x="838199" y="1277221"/>
          <a:ext cx="10694431" cy="35329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ijdelijke aanduiding voor tekst 7">
            <a:extLst>
              <a:ext uri="{FF2B5EF4-FFF2-40B4-BE49-F238E27FC236}">
                <a16:creationId xmlns:a16="http://schemas.microsoft.com/office/drawing/2014/main" id="{776FE7AC-9058-239C-1492-1C7DB1D954C6}"/>
              </a:ext>
            </a:extLst>
          </p:cNvPr>
          <p:cNvSpPr txBox="1">
            <a:spLocks/>
          </p:cNvSpPr>
          <p:nvPr/>
        </p:nvSpPr>
        <p:spPr>
          <a:xfrm>
            <a:off x="333375" y="6194113"/>
            <a:ext cx="10694430"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Hoe beoordeel jij je eigen mentale fitheid? Zou je dat kunnen uitdrukken in een rapportcijfer?</a:t>
            </a:r>
            <a:r>
              <a:rPr lang="nl-NL" sz="800" b="1">
                <a:solidFill>
                  <a:schemeClr val="accent1"/>
                </a:solidFill>
                <a:latin typeface="+mj-lt"/>
                <a:ea typeface="Times New Roman" panose="02020603050405020304" pitchFamily="18" charset="0"/>
              </a:rPr>
              <a:t> (1= voel mij helemaal niet fit – 10= voel mij heel erg fit)</a:t>
            </a:r>
            <a:endParaRPr lang="nl-NL" sz="800" b="1">
              <a:solidFill>
                <a:schemeClr val="accent1"/>
              </a:solidFill>
              <a:effectLst/>
              <a:latin typeface="+mj-lt"/>
              <a:ea typeface="Times New Roman" panose="02020603050405020304" pitchFamily="18" charset="0"/>
            </a:endParaRPr>
          </a:p>
          <a:p>
            <a:pPr marL="0" indent="0">
              <a:spcBef>
                <a:spcPts val="0"/>
              </a:spcBef>
              <a:spcAft>
                <a:spcPts val="0"/>
              </a:spcAft>
              <a:buNone/>
            </a:pPr>
            <a:r>
              <a:rPr lang="nl-NL" sz="800" b="1">
                <a:solidFill>
                  <a:schemeClr val="accent1"/>
                </a:solidFill>
                <a:latin typeface="+mj-lt"/>
                <a:ea typeface="Times New Roman" panose="02020603050405020304" pitchFamily="18" charset="0"/>
              </a:rPr>
              <a:t>* Hoe beoordeel jij je eigen fysieke fitheid? Zou je dat kunnen uitdrukken in een rapportcijfer? (1= voel mij helemaal niet fit – 10= voel mij heel erg fit)</a:t>
            </a:r>
            <a:endParaRPr lang="nl-NL" sz="800" b="1">
              <a:solidFill>
                <a:schemeClr val="accent1"/>
              </a:solidFill>
              <a:effectLst/>
              <a:latin typeface="+mj-lt"/>
              <a:ea typeface="Times New Roman" panose="02020603050405020304" pitchFamily="18" charset="0"/>
            </a:endParaRPr>
          </a:p>
          <a:p>
            <a:pPr>
              <a:spcBef>
                <a:spcPts val="0"/>
              </a:spcBef>
              <a:spcAft>
                <a:spcPts val="0"/>
              </a:spcAft>
              <a:buFont typeface="Arial" panose="020B0604020202020204" pitchFamily="34" charset="0"/>
              <a:buChar char="•"/>
            </a:pPr>
            <a:endParaRPr lang="nl-NL" sz="800" b="1">
              <a:solidFill>
                <a:schemeClr val="accent1"/>
              </a:solidFill>
              <a:effectLst/>
              <a:latin typeface="+mj-lt"/>
              <a:ea typeface="Times New Roman" panose="02020603050405020304" pitchFamily="18" charset="0"/>
            </a:endParaRPr>
          </a:p>
          <a:p>
            <a:pPr marL="0" indent="0">
              <a:spcBef>
                <a:spcPts val="0"/>
              </a:spcBef>
              <a:spcAft>
                <a:spcPts val="0"/>
              </a:spcAft>
              <a:buNone/>
            </a:pPr>
            <a:endParaRPr lang="nl-NL" sz="800" b="1">
              <a:solidFill>
                <a:schemeClr val="accent1"/>
              </a:solidFill>
              <a:effectLst/>
              <a:latin typeface="+mj-lt"/>
              <a:ea typeface="Times New Roman" panose="02020603050405020304" pitchFamily="18" charset="0"/>
            </a:endParaRPr>
          </a:p>
        </p:txBody>
      </p:sp>
      <p:sp>
        <p:nvSpPr>
          <p:cNvPr id="3" name="Rechthoek: afgeronde hoeken 2">
            <a:extLst>
              <a:ext uri="{FF2B5EF4-FFF2-40B4-BE49-F238E27FC236}">
                <a16:creationId xmlns:a16="http://schemas.microsoft.com/office/drawing/2014/main" id="{8D40BE0A-D381-0F47-1591-3361020A80F1}"/>
              </a:ext>
            </a:extLst>
          </p:cNvPr>
          <p:cNvSpPr/>
          <p:nvPr/>
        </p:nvSpPr>
        <p:spPr>
          <a:xfrm>
            <a:off x="838199" y="4810125"/>
            <a:ext cx="11179177" cy="1312949"/>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scores voor fysieke en mentale fitheid zijn dit kwartaal stabiel gebleven vergeleken met eerdere metingen. Alleen de vorige meting (Q3) lijkt een uitschieter te zijn geweest m.b.t. mentale fitheid. </a:t>
            </a:r>
          </a:p>
          <a:p>
            <a:pPr>
              <a:spcBef>
                <a:spcPts val="600"/>
              </a:spcBef>
            </a:pPr>
            <a:r>
              <a:rPr lang="nl-NL" sz="1000">
                <a:solidFill>
                  <a:schemeClr val="tx1"/>
                </a:solidFill>
              </a:rPr>
              <a:t>* Uit een aanvullende analyse blijkt dat medewerkers die werken in ziekenhuizen en overige medisch specialistische zorg hun mentale fitheid gemiddeld een hoger cijfer geven (7,6) dan de andere subsectoren. </a:t>
            </a:r>
          </a:p>
          <a:p>
            <a:pPr>
              <a:spcBef>
                <a:spcPts val="600"/>
              </a:spcBef>
            </a:pPr>
            <a:r>
              <a:rPr lang="nl-NL" sz="1000">
                <a:solidFill>
                  <a:schemeClr val="tx1"/>
                </a:solidFill>
              </a:rPr>
              <a:t>Verder geven medewerkers van 50 jaar en ouder hun mentale fitheid een hoger cijfer (7,5) dan medewerkers die jonger zijn. Ook geven medewerkers die 50 jaar en ouder zijn en medewerkers van tussen de 18 en 34 hun fysieke fitheid een hoger cijfer (7,1 en 7,4) dan medewerkers tussen de 35 en 49 (6,8). </a:t>
            </a:r>
          </a:p>
        </p:txBody>
      </p:sp>
    </p:spTree>
    <p:extLst>
      <p:ext uri="{BB962C8B-B14F-4D97-AF65-F5344CB8AC3E}">
        <p14:creationId xmlns:p14="http://schemas.microsoft.com/office/powerpoint/2010/main" val="134347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ADD10-A86A-3C44-626E-58BCCADA1376}"/>
              </a:ext>
            </a:extLst>
          </p:cNvPr>
          <p:cNvSpPr>
            <a:spLocks noGrp="1"/>
          </p:cNvSpPr>
          <p:nvPr>
            <p:ph type="title"/>
          </p:nvPr>
        </p:nvSpPr>
        <p:spPr>
          <a:xfrm>
            <a:off x="838200" y="249556"/>
            <a:ext cx="9198935" cy="591713"/>
          </a:xfrm>
        </p:spPr>
        <p:txBody>
          <a:bodyPr>
            <a:noAutofit/>
          </a:bodyPr>
          <a:lstStyle/>
          <a:p>
            <a:r>
              <a:rPr lang="nl-NL" sz="2200"/>
              <a:t>Een derde van de medewerkers geeft aan elke dag trots te zijn op hun werk</a:t>
            </a:r>
          </a:p>
        </p:txBody>
      </p:sp>
      <p:sp>
        <p:nvSpPr>
          <p:cNvPr id="4" name="Tijdelijke aanduiding voor dianummer 3">
            <a:extLst>
              <a:ext uri="{FF2B5EF4-FFF2-40B4-BE49-F238E27FC236}">
                <a16:creationId xmlns:a16="http://schemas.microsoft.com/office/drawing/2014/main" id="{1D734597-34B1-5DDB-2179-50B5E840735D}"/>
              </a:ext>
            </a:extLst>
          </p:cNvPr>
          <p:cNvSpPr>
            <a:spLocks noGrp="1"/>
          </p:cNvSpPr>
          <p:nvPr>
            <p:ph type="sldNum" sz="quarter" idx="12"/>
          </p:nvPr>
        </p:nvSpPr>
        <p:spPr/>
        <p:txBody>
          <a:bodyPr/>
          <a:lstStyle/>
          <a:p>
            <a:fld id="{4F6D71FE-DAA3-4DF3-B18B-CAE69E16A3AE}" type="slidenum">
              <a:rPr lang="en-US" smtClean="0"/>
              <a:t>12</a:t>
            </a:fld>
            <a:endParaRPr lang="en-US"/>
          </a:p>
        </p:txBody>
      </p:sp>
      <p:sp>
        <p:nvSpPr>
          <p:cNvPr id="7" name="Tijdelijke aanduiding voor tekst 7">
            <a:extLst>
              <a:ext uri="{FF2B5EF4-FFF2-40B4-BE49-F238E27FC236}">
                <a16:creationId xmlns:a16="http://schemas.microsoft.com/office/drawing/2014/main" id="{C5AE56C6-87E0-BB72-03AD-E6EAB673EF30}"/>
              </a:ext>
            </a:extLst>
          </p:cNvPr>
          <p:cNvSpPr txBox="1">
            <a:spLocks/>
          </p:cNvSpPr>
          <p:nvPr/>
        </p:nvSpPr>
        <p:spPr>
          <a:xfrm>
            <a:off x="333375" y="6243318"/>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De volgende uitspraken hebben betrekking op hoe je je werk beleeft en hoe je je daarbij voelt. Wil je aangeven hoe vaak iedere uitspraak op je van toepassing is door steeds het best passende cijfer (van 0 tot 6) in te vullen?</a:t>
            </a:r>
          </a:p>
        </p:txBody>
      </p:sp>
      <p:sp>
        <p:nvSpPr>
          <p:cNvPr id="8" name="Tekstvak 7">
            <a:extLst>
              <a:ext uri="{FF2B5EF4-FFF2-40B4-BE49-F238E27FC236}">
                <a16:creationId xmlns:a16="http://schemas.microsoft.com/office/drawing/2014/main" id="{2CB2157D-9C6B-0D7C-F317-13FE94B42BC2}"/>
              </a:ext>
            </a:extLst>
          </p:cNvPr>
          <p:cNvSpPr txBox="1"/>
          <p:nvPr/>
        </p:nvSpPr>
        <p:spPr>
          <a:xfrm>
            <a:off x="7540764" y="4673218"/>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10" name="Rechthoek: afgeronde hoeken 9">
            <a:extLst>
              <a:ext uri="{FF2B5EF4-FFF2-40B4-BE49-F238E27FC236}">
                <a16:creationId xmlns:a16="http://schemas.microsoft.com/office/drawing/2014/main" id="{BD4F22CE-EFD8-4644-9DEF-3DF13E8E67A5}"/>
              </a:ext>
            </a:extLst>
          </p:cNvPr>
          <p:cNvSpPr/>
          <p:nvPr/>
        </p:nvSpPr>
        <p:spPr>
          <a:xfrm>
            <a:off x="4234544" y="5117053"/>
            <a:ext cx="7782832" cy="1028314"/>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meerderheid van de medewerkers geeft aan vaak trots te zijn op het werk dat ze doen. Voor 66% is dit zelfs zeer dikwijls tot altijd.</a:t>
            </a:r>
          </a:p>
          <a:p>
            <a:pPr>
              <a:spcBef>
                <a:spcPts val="600"/>
              </a:spcBef>
            </a:pPr>
            <a:r>
              <a:rPr lang="nl-NL" sz="1000">
                <a:solidFill>
                  <a:schemeClr val="tx1"/>
                </a:solidFill>
              </a:rPr>
              <a:t>* Driekwart van de medewerkers is zeer dikwijls tot altijd enthousiast over hun baan. </a:t>
            </a:r>
          </a:p>
          <a:p>
            <a:pPr>
              <a:spcBef>
                <a:spcPts val="600"/>
              </a:spcBef>
            </a:pPr>
            <a:r>
              <a:rPr lang="nl-NL" sz="1000">
                <a:solidFill>
                  <a:schemeClr val="tx1"/>
                </a:solidFill>
              </a:rPr>
              <a:t>* Verder geeft ongeveer de helft van de medewerkers aan dat het werk hen wekelijks in vervoering brengt. Een kleine groep (6%) is nooit in vervoering door het werk. </a:t>
            </a:r>
          </a:p>
        </p:txBody>
      </p:sp>
      <p:graphicFrame>
        <p:nvGraphicFramePr>
          <p:cNvPr id="13" name="Grafiek 12">
            <a:extLst>
              <a:ext uri="{FF2B5EF4-FFF2-40B4-BE49-F238E27FC236}">
                <a16:creationId xmlns:a16="http://schemas.microsoft.com/office/drawing/2014/main" id="{AA20D184-229F-0702-9B54-70780759984C}"/>
              </a:ext>
            </a:extLst>
          </p:cNvPr>
          <p:cNvGraphicFramePr/>
          <p:nvPr>
            <p:extLst>
              <p:ext uri="{D42A27DB-BD31-4B8C-83A1-F6EECF244321}">
                <p14:modId xmlns:p14="http://schemas.microsoft.com/office/powerpoint/2010/main" val="1265651041"/>
              </p:ext>
            </p:extLst>
          </p:nvPr>
        </p:nvGraphicFramePr>
        <p:xfrm>
          <a:off x="174625" y="990600"/>
          <a:ext cx="8057930" cy="5321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ek 5">
            <a:extLst>
              <a:ext uri="{FF2B5EF4-FFF2-40B4-BE49-F238E27FC236}">
                <a16:creationId xmlns:a16="http://schemas.microsoft.com/office/drawing/2014/main" id="{DA82EBDE-2EFE-2D98-09BA-832D95E3908E}"/>
              </a:ext>
            </a:extLst>
          </p:cNvPr>
          <p:cNvGraphicFramePr/>
          <p:nvPr>
            <p:extLst>
              <p:ext uri="{D42A27DB-BD31-4B8C-83A1-F6EECF244321}">
                <p14:modId xmlns:p14="http://schemas.microsoft.com/office/powerpoint/2010/main" val="3318379289"/>
              </p:ext>
            </p:extLst>
          </p:nvPr>
        </p:nvGraphicFramePr>
        <p:xfrm>
          <a:off x="8359696" y="939220"/>
          <a:ext cx="3657678" cy="24003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hthoek: afgeronde hoeken 4">
            <a:extLst>
              <a:ext uri="{FF2B5EF4-FFF2-40B4-BE49-F238E27FC236}">
                <a16:creationId xmlns:a16="http://schemas.microsoft.com/office/drawing/2014/main" id="{28F73ECD-8E2C-139D-0328-AC5CF5714DD6}"/>
              </a:ext>
            </a:extLst>
          </p:cNvPr>
          <p:cNvSpPr/>
          <p:nvPr/>
        </p:nvSpPr>
        <p:spPr>
          <a:xfrm>
            <a:off x="8359696" y="3276600"/>
            <a:ext cx="3657679" cy="1791477"/>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Alle 9 stellingen vormen samen de UBES-9 van </a:t>
            </a:r>
            <a:r>
              <a:rPr lang="nl-NL" sz="1000" err="1">
                <a:solidFill>
                  <a:schemeClr val="tx1"/>
                </a:solidFill>
              </a:rPr>
              <a:t>Schaufeli</a:t>
            </a:r>
            <a:r>
              <a:rPr lang="nl-NL" sz="1000">
                <a:solidFill>
                  <a:schemeClr val="tx1"/>
                </a:solidFill>
              </a:rPr>
              <a:t> &amp; Bakker (2003). De Het gemiddelde van alle items vormt de bevlogenheidsscore. De drie onderliggende schalen zijn vitaliteit, toewijding en absorptie (elk 3 items). Toewijding valt in positieve zin op. </a:t>
            </a:r>
          </a:p>
          <a:p>
            <a:pPr>
              <a:spcBef>
                <a:spcPts val="600"/>
              </a:spcBef>
            </a:pPr>
            <a:r>
              <a:rPr lang="nl-NL" sz="1000">
                <a:solidFill>
                  <a:schemeClr val="tx1"/>
                </a:solidFill>
              </a:rPr>
              <a:t>* Uit een aanvullende analyse blijkt dat de medewerkers in de thuiszorg het vaakst bevlogenheid ervaren (4,3 gemiddeld). Medewerkers die werken in de jeugdzorg zijn het minst vaak bevlogen (3,8 gemiddeld). Verder zijn medewerkers van 50 jaar en ouder vaker bevlogen dan medewerkers die jonger zijn (4,2 gemiddeld)</a:t>
            </a:r>
          </a:p>
        </p:txBody>
      </p:sp>
    </p:spTree>
    <p:extLst>
      <p:ext uri="{BB962C8B-B14F-4D97-AF65-F5344CB8AC3E}">
        <p14:creationId xmlns:p14="http://schemas.microsoft.com/office/powerpoint/2010/main" val="38746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200" y="2904"/>
            <a:ext cx="10287000" cy="591713"/>
          </a:xfrm>
        </p:spPr>
        <p:txBody>
          <a:bodyPr>
            <a:normAutofit/>
          </a:bodyPr>
          <a:lstStyle/>
          <a:p>
            <a:r>
              <a:rPr lang="nl-NL" sz="2200"/>
              <a:t>De meerderheid voelt zich mentaal goed tijdens het werk</a:t>
            </a:r>
          </a:p>
        </p:txBody>
      </p:sp>
      <p:sp>
        <p:nvSpPr>
          <p:cNvPr id="3" name="Tijdelijke aanduiding voor tekst 2">
            <a:extLst>
              <a:ext uri="{FF2B5EF4-FFF2-40B4-BE49-F238E27FC236}">
                <a16:creationId xmlns:a16="http://schemas.microsoft.com/office/drawing/2014/main" id="{85A8C870-55D8-F38B-7AF3-93C95D1FC5C1}"/>
              </a:ext>
            </a:extLst>
          </p:cNvPr>
          <p:cNvSpPr>
            <a:spLocks noGrp="1"/>
          </p:cNvSpPr>
          <p:nvPr>
            <p:ph type="body" sz="quarter" idx="22"/>
          </p:nvPr>
        </p:nvSpPr>
        <p:spPr/>
        <p:txBody>
          <a:bodyPr/>
          <a:lstStyle/>
          <a:p>
            <a:r>
              <a:rPr lang="nl-NL"/>
              <a:t>Ongeveer 1 op de 4 medewerkers vindt het werk mentaal uitputtend. </a:t>
            </a:r>
          </a:p>
        </p:txBody>
      </p:sp>
      <p:graphicFrame>
        <p:nvGraphicFramePr>
          <p:cNvPr id="6" name="Grafiek 5">
            <a:extLst>
              <a:ext uri="{FF2B5EF4-FFF2-40B4-BE49-F238E27FC236}">
                <a16:creationId xmlns:a16="http://schemas.microsoft.com/office/drawing/2014/main" id="{1B9D6664-9A9A-DF9B-675E-9783048DEF63}"/>
              </a:ext>
            </a:extLst>
          </p:cNvPr>
          <p:cNvGraphicFramePr/>
          <p:nvPr>
            <p:extLst>
              <p:ext uri="{D42A27DB-BD31-4B8C-83A1-F6EECF244321}">
                <p14:modId xmlns:p14="http://schemas.microsoft.com/office/powerpoint/2010/main" val="1929723984"/>
              </p:ext>
            </p:extLst>
          </p:nvPr>
        </p:nvGraphicFramePr>
        <p:xfrm>
          <a:off x="838200" y="1191669"/>
          <a:ext cx="7248525" cy="4751931"/>
        </p:xfrm>
        <a:graphic>
          <a:graphicData uri="http://schemas.openxmlformats.org/drawingml/2006/chart">
            <c:chart xmlns:c="http://schemas.openxmlformats.org/drawingml/2006/chart" xmlns:r="http://schemas.openxmlformats.org/officeDocument/2006/relationships" r:id="rId2"/>
          </a:graphicData>
        </a:graphic>
      </p:graphicFrame>
      <p:sp>
        <p:nvSpPr>
          <p:cNvPr id="2" name="Tijdelijke aanduiding voor tekst 7">
            <a:extLst>
              <a:ext uri="{FF2B5EF4-FFF2-40B4-BE49-F238E27FC236}">
                <a16:creationId xmlns:a16="http://schemas.microsoft.com/office/drawing/2014/main" id="{90BF008F-19C0-DFB0-4BA7-E87D8E327642}"/>
              </a:ext>
            </a:extLst>
          </p:cNvPr>
          <p:cNvSpPr txBox="1">
            <a:spLocks/>
          </p:cNvSpPr>
          <p:nvPr/>
        </p:nvSpPr>
        <p:spPr>
          <a:xfrm>
            <a:off x="333375" y="6194113"/>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Geef aan in hoeverre je het eens bent met de volgende uitspraken. 1= helemaal oneens, 2= oneens, 3= niet eens, niet oneens, 4= eens, 5=helemaal eens </a:t>
            </a:r>
          </a:p>
        </p:txBody>
      </p:sp>
      <p:sp>
        <p:nvSpPr>
          <p:cNvPr id="5" name="Rechthoek: afgeronde hoeken 4">
            <a:extLst>
              <a:ext uri="{FF2B5EF4-FFF2-40B4-BE49-F238E27FC236}">
                <a16:creationId xmlns:a16="http://schemas.microsoft.com/office/drawing/2014/main" id="{A9978BCF-6EFB-DB37-CB50-35BD07FDAAB7}"/>
              </a:ext>
            </a:extLst>
          </p:cNvPr>
          <p:cNvSpPr/>
          <p:nvPr/>
        </p:nvSpPr>
        <p:spPr>
          <a:xfrm>
            <a:off x="8801099" y="1447800"/>
            <a:ext cx="2873829" cy="3162300"/>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 Ongeveer 60% van de medewerkers ervaart </a:t>
            </a:r>
            <a:r>
              <a:rPr lang="nl-NL" sz="1000" u="sng">
                <a:solidFill>
                  <a:schemeClr val="tx1"/>
                </a:solidFill>
              </a:rPr>
              <a:t>geen </a:t>
            </a:r>
            <a:r>
              <a:rPr lang="nl-NL" sz="1000">
                <a:solidFill>
                  <a:schemeClr val="tx1"/>
                </a:solidFill>
              </a:rPr>
              <a:t>frustratie, mentale </a:t>
            </a:r>
            <a:r>
              <a:rPr lang="nl-NL" sz="1000" err="1">
                <a:solidFill>
                  <a:schemeClr val="tx1"/>
                </a:solidFill>
              </a:rPr>
              <a:t>opbranding</a:t>
            </a:r>
            <a:r>
              <a:rPr lang="nl-NL" sz="1000">
                <a:solidFill>
                  <a:schemeClr val="tx1"/>
                </a:solidFill>
              </a:rPr>
              <a:t> of geestelijke vermoeidheid door het werk.</a:t>
            </a:r>
          </a:p>
          <a:p>
            <a:pPr>
              <a:spcBef>
                <a:spcPts val="600"/>
              </a:spcBef>
            </a:pPr>
            <a:r>
              <a:rPr lang="nl-NL" sz="1000">
                <a:solidFill>
                  <a:schemeClr val="tx1"/>
                </a:solidFill>
              </a:rPr>
              <a:t>* Een deel van de medewerkers heeft </a:t>
            </a:r>
            <a:r>
              <a:rPr lang="nl-NL" sz="1000" u="sng">
                <a:solidFill>
                  <a:schemeClr val="tx1"/>
                </a:solidFill>
              </a:rPr>
              <a:t>wel </a:t>
            </a:r>
            <a:r>
              <a:rPr lang="nl-NL" sz="1000">
                <a:solidFill>
                  <a:schemeClr val="tx1"/>
                </a:solidFill>
              </a:rPr>
              <a:t>last van mentale klachten. Bijna een kwart (24%) van de medewerkers ervaart mentale uitputting door het werk. Ongeveer 1 op de 5 (21%) ervaart dat het werken met mensen psychisch belastend is.</a:t>
            </a:r>
          </a:p>
          <a:p>
            <a:pPr>
              <a:spcBef>
                <a:spcPts val="600"/>
              </a:spcBef>
            </a:pPr>
            <a:r>
              <a:rPr lang="nl-NL" sz="1000">
                <a:solidFill>
                  <a:schemeClr val="tx1"/>
                </a:solidFill>
              </a:rPr>
              <a:t>* Medewerkers van tussen de 18 en 34 geven vaker aan last te hebben van mentale klachten, dan medewerkers van 50 jaar en ouder. </a:t>
            </a:r>
          </a:p>
        </p:txBody>
      </p:sp>
      <p:sp>
        <p:nvSpPr>
          <p:cNvPr id="7" name="Tekstvak 6">
            <a:extLst>
              <a:ext uri="{FF2B5EF4-FFF2-40B4-BE49-F238E27FC236}">
                <a16:creationId xmlns:a16="http://schemas.microsoft.com/office/drawing/2014/main" id="{2B63FA5A-C981-874D-5F87-66D193EA1C79}"/>
              </a:ext>
            </a:extLst>
          </p:cNvPr>
          <p:cNvSpPr txBox="1"/>
          <p:nvPr/>
        </p:nvSpPr>
        <p:spPr>
          <a:xfrm>
            <a:off x="7768862" y="5299710"/>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69107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201" y="240756"/>
            <a:ext cx="9198935" cy="591713"/>
          </a:xfrm>
        </p:spPr>
        <p:txBody>
          <a:bodyPr>
            <a:noAutofit/>
          </a:bodyPr>
          <a:lstStyle/>
          <a:p>
            <a:r>
              <a:rPr lang="nl-NL" sz="2200"/>
              <a:t>Iets meer dan de helft van de medewerkers heeft een vermoeid lichaam na een dag werken</a:t>
            </a:r>
          </a:p>
        </p:txBody>
      </p:sp>
      <p:graphicFrame>
        <p:nvGraphicFramePr>
          <p:cNvPr id="5" name="Grafiek 4">
            <a:extLst>
              <a:ext uri="{FF2B5EF4-FFF2-40B4-BE49-F238E27FC236}">
                <a16:creationId xmlns:a16="http://schemas.microsoft.com/office/drawing/2014/main" id="{183B0BFE-522F-CAF6-36DA-CB0A8F824771}"/>
              </a:ext>
            </a:extLst>
          </p:cNvPr>
          <p:cNvGraphicFramePr/>
          <p:nvPr>
            <p:extLst>
              <p:ext uri="{D42A27DB-BD31-4B8C-83A1-F6EECF244321}">
                <p14:modId xmlns:p14="http://schemas.microsoft.com/office/powerpoint/2010/main" val="614056410"/>
              </p:ext>
            </p:extLst>
          </p:nvPr>
        </p:nvGraphicFramePr>
        <p:xfrm>
          <a:off x="838201" y="1191669"/>
          <a:ext cx="7258050" cy="4513806"/>
        </p:xfrm>
        <a:graphic>
          <a:graphicData uri="http://schemas.openxmlformats.org/drawingml/2006/chart">
            <c:chart xmlns:c="http://schemas.openxmlformats.org/drawingml/2006/chart" xmlns:r="http://schemas.openxmlformats.org/officeDocument/2006/relationships" r:id="rId2"/>
          </a:graphicData>
        </a:graphic>
      </p:graphicFrame>
      <p:sp>
        <p:nvSpPr>
          <p:cNvPr id="2" name="Tijdelijke aanduiding voor tekst 7">
            <a:extLst>
              <a:ext uri="{FF2B5EF4-FFF2-40B4-BE49-F238E27FC236}">
                <a16:creationId xmlns:a16="http://schemas.microsoft.com/office/drawing/2014/main" id="{66384E9A-6317-6B63-5140-B19AA4FF45B1}"/>
              </a:ext>
            </a:extLst>
          </p:cNvPr>
          <p:cNvSpPr txBox="1">
            <a:spLocks/>
          </p:cNvSpPr>
          <p:nvPr/>
        </p:nvSpPr>
        <p:spPr>
          <a:xfrm>
            <a:off x="333375" y="6194113"/>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Geef aan in hoeverre je het eens bent met de volgende uitspraken. 1= helemaal oneens, 2= oneens, 3= niet eens, niet oneens, 4= eens, 5=helemaal eens </a:t>
            </a:r>
          </a:p>
        </p:txBody>
      </p:sp>
      <p:sp>
        <p:nvSpPr>
          <p:cNvPr id="6" name="Rechthoek: afgeronde hoeken 5">
            <a:extLst>
              <a:ext uri="{FF2B5EF4-FFF2-40B4-BE49-F238E27FC236}">
                <a16:creationId xmlns:a16="http://schemas.microsoft.com/office/drawing/2014/main" id="{12059DD5-62A2-EAC7-E438-1D3858B67824}"/>
              </a:ext>
            </a:extLst>
          </p:cNvPr>
          <p:cNvSpPr/>
          <p:nvPr/>
        </p:nvSpPr>
        <p:spPr>
          <a:xfrm>
            <a:off x="8801099" y="1447801"/>
            <a:ext cx="2873829" cy="3295649"/>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meerderheid van de medewerkers ervaart weinig lichamelijke klachten door het werk. Wel geeft 56% van de medewerkers aan lichamelijk vermoeid te zijn na een dag werken.</a:t>
            </a:r>
          </a:p>
          <a:p>
            <a:pPr>
              <a:spcBef>
                <a:spcPts val="600"/>
              </a:spcBef>
            </a:pPr>
            <a:r>
              <a:rPr lang="nl-NL" sz="1000">
                <a:solidFill>
                  <a:schemeClr val="tx1"/>
                </a:solidFill>
              </a:rPr>
              <a:t>* Verder geeft 1 op de 5 medewerkers aan dat hun lichaam het werk niet goed (meer) aankan en dat ze zich lichamelijk vermoeid voelen als er een werkdag voor ze ligt. </a:t>
            </a:r>
          </a:p>
          <a:p>
            <a:pPr>
              <a:spcBef>
                <a:spcPts val="600"/>
              </a:spcBef>
            </a:pPr>
            <a:r>
              <a:rPr lang="nl-NL" sz="1000">
                <a:solidFill>
                  <a:schemeClr val="tx1"/>
                </a:solidFill>
              </a:rPr>
              <a:t>* Medewerkers van 50 jaar en ouder geven vaker aan dat ze voelen dat hun lichaam het werk niet goed (meer) aankan. Toch geeft een deel van de 50-plussers vaker aan zich </a:t>
            </a:r>
            <a:r>
              <a:rPr lang="nl-NL" sz="1000" u="sng">
                <a:solidFill>
                  <a:schemeClr val="tx1"/>
                </a:solidFill>
              </a:rPr>
              <a:t>niet</a:t>
            </a:r>
            <a:r>
              <a:rPr lang="nl-NL" sz="1000" i="1" u="sng">
                <a:solidFill>
                  <a:schemeClr val="tx1"/>
                </a:solidFill>
              </a:rPr>
              <a:t> </a:t>
            </a:r>
            <a:r>
              <a:rPr lang="nl-NL" sz="1000">
                <a:solidFill>
                  <a:schemeClr val="tx1"/>
                </a:solidFill>
              </a:rPr>
              <a:t>fysiek uitgeput te voelen door het werk en zich </a:t>
            </a:r>
            <a:r>
              <a:rPr lang="nl-NL" sz="1000" u="sng">
                <a:solidFill>
                  <a:schemeClr val="tx1"/>
                </a:solidFill>
              </a:rPr>
              <a:t>niet </a:t>
            </a:r>
            <a:r>
              <a:rPr lang="nl-NL" sz="1000">
                <a:solidFill>
                  <a:schemeClr val="tx1"/>
                </a:solidFill>
              </a:rPr>
              <a:t>lichamelijk vermoeid te voelen voor een werkdag dan medewerkers tussen de 35 en 49 jaar.</a:t>
            </a:r>
          </a:p>
        </p:txBody>
      </p:sp>
      <p:sp>
        <p:nvSpPr>
          <p:cNvPr id="3" name="Tekstvak 2">
            <a:extLst>
              <a:ext uri="{FF2B5EF4-FFF2-40B4-BE49-F238E27FC236}">
                <a16:creationId xmlns:a16="http://schemas.microsoft.com/office/drawing/2014/main" id="{4BE6E0B1-E3E4-F935-F860-1141FC5555C6}"/>
              </a:ext>
            </a:extLst>
          </p:cNvPr>
          <p:cNvSpPr txBox="1"/>
          <p:nvPr/>
        </p:nvSpPr>
        <p:spPr>
          <a:xfrm>
            <a:off x="7612924" y="5090160"/>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24936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4. </a:t>
            </a:r>
            <a:r>
              <a:rPr lang="en-US" sz="2800" spc="600" err="1"/>
              <a:t>Sociale</a:t>
            </a:r>
            <a:r>
              <a:rPr lang="en-US" sz="2800" spc="600"/>
              <a:t> </a:t>
            </a:r>
            <a:r>
              <a:rPr lang="en-US" sz="2800" spc="600" err="1"/>
              <a:t>veiligheid</a:t>
            </a:r>
            <a:r>
              <a:rPr lang="en-US" sz="2800" spc="600"/>
              <a:t> op de </a:t>
            </a:r>
            <a:r>
              <a:rPr lang="en-US" sz="2800" spc="600" err="1"/>
              <a:t>werkvloer</a:t>
            </a:r>
            <a:r>
              <a:rPr lang="en-US" sz="2800" spc="600"/>
              <a:t> </a:t>
            </a:r>
          </a:p>
        </p:txBody>
      </p:sp>
    </p:spTree>
    <p:extLst>
      <p:ext uri="{BB962C8B-B14F-4D97-AF65-F5344CB8AC3E}">
        <p14:creationId xmlns:p14="http://schemas.microsoft.com/office/powerpoint/2010/main" val="242074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grafiek 1">
            <a:extLst>
              <a:ext uri="{FF2B5EF4-FFF2-40B4-BE49-F238E27FC236}">
                <a16:creationId xmlns:a16="http://schemas.microsoft.com/office/drawing/2014/main" id="{56B2D3FF-E20D-54ED-0008-7CB3AA45D3A8}"/>
              </a:ext>
            </a:extLst>
          </p:cNvPr>
          <p:cNvSpPr>
            <a:spLocks noGrp="1"/>
          </p:cNvSpPr>
          <p:nvPr>
            <p:ph type="chart" sz="quarter" idx="4294967295"/>
          </p:nvPr>
        </p:nvSpPr>
        <p:spPr>
          <a:xfrm>
            <a:off x="0" y="1403350"/>
            <a:ext cx="6318250" cy="4551363"/>
          </a:xfrm>
        </p:spPr>
        <p:txBody>
          <a:bodyPr/>
          <a:lstStyle/>
          <a:p>
            <a:pPr marL="0" indent="0">
              <a:buNone/>
            </a:pPr>
            <a:r>
              <a:rPr lang="nl-NL"/>
              <a:t> </a:t>
            </a:r>
          </a:p>
        </p:txBody>
      </p:sp>
      <p:sp>
        <p:nvSpPr>
          <p:cNvPr id="5" name="Tekstballon: rechthoek 4">
            <a:extLst>
              <a:ext uri="{FF2B5EF4-FFF2-40B4-BE49-F238E27FC236}">
                <a16:creationId xmlns:a16="http://schemas.microsoft.com/office/drawing/2014/main" id="{C760FF0C-54AA-7F83-5608-7C829C21A1BC}"/>
              </a:ext>
            </a:extLst>
          </p:cNvPr>
          <p:cNvSpPr/>
          <p:nvPr/>
        </p:nvSpPr>
        <p:spPr>
          <a:xfrm>
            <a:off x="962024" y="1503812"/>
            <a:ext cx="2388358" cy="1347433"/>
          </a:xfrm>
          <a:prstGeom prst="wedgeRectCallout">
            <a:avLst>
              <a:gd name="adj1" fmla="val -67157"/>
              <a:gd name="adj2" fmla="val -3176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latin typeface="Segoe UI" panose="020B0502040204020203" pitchFamily="34" charset="0"/>
                <a:ea typeface="Calibri" panose="020F0502020204030204" pitchFamily="34" charset="0"/>
                <a:cs typeface="Times New Roman" panose="02020603050405020304" pitchFamily="18" charset="0"/>
              </a:rPr>
              <a:t>“Wat er mondeling tegen je gezegd kan worden maar ook aanrakingen op plaatsen waar je dit niet wilt. Of negatief gedrag van personeel, familieleden en/of bewoners.”</a:t>
            </a:r>
            <a:endParaRPr lang="nl-NL" sz="1200" i="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ballon: rechthoek 5">
            <a:extLst>
              <a:ext uri="{FF2B5EF4-FFF2-40B4-BE49-F238E27FC236}">
                <a16:creationId xmlns:a16="http://schemas.microsoft.com/office/drawing/2014/main" id="{2EB6362F-FE64-9AC2-20B2-85CC853CD0F5}"/>
              </a:ext>
            </a:extLst>
          </p:cNvPr>
          <p:cNvSpPr/>
          <p:nvPr/>
        </p:nvSpPr>
        <p:spPr>
          <a:xfrm>
            <a:off x="4323852" y="3161371"/>
            <a:ext cx="2388358" cy="1035320"/>
          </a:xfrm>
          <a:prstGeom prst="wedgeRectCallout">
            <a:avLst>
              <a:gd name="adj1" fmla="val 84923"/>
              <a:gd name="adj2" fmla="val 56961"/>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“Verbaal geweld, afblaffen, ongewenste aanraking of fysiek te dichtbij, racistische of seksistisch gedrag</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7" name="Tekstballon: rechthoek 6">
            <a:extLst>
              <a:ext uri="{FF2B5EF4-FFF2-40B4-BE49-F238E27FC236}">
                <a16:creationId xmlns:a16="http://schemas.microsoft.com/office/drawing/2014/main" id="{F0BA9EC3-6192-6FCC-5C9D-B566E7D0440D}"/>
              </a:ext>
            </a:extLst>
          </p:cNvPr>
          <p:cNvSpPr/>
          <p:nvPr/>
        </p:nvSpPr>
        <p:spPr>
          <a:xfrm>
            <a:off x="753613" y="3429000"/>
            <a:ext cx="2388358" cy="621074"/>
          </a:xfrm>
          <a:prstGeom prst="wedgeRectCallout">
            <a:avLst>
              <a:gd name="adj1" fmla="val -55857"/>
              <a:gd name="adj2" fmla="val 8854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a:t>
            </a:r>
            <a:r>
              <a:rPr lang="nl-NL" sz="1200" i="1" kern="100" err="1">
                <a:effectLst/>
                <a:ea typeface="Calibri" panose="020F0502020204030204" pitchFamily="34" charset="0"/>
                <a:cs typeface="Times New Roman" panose="02020603050405020304" pitchFamily="18" charset="0"/>
              </a:rPr>
              <a:t>Sexueel</a:t>
            </a:r>
            <a:r>
              <a:rPr lang="nl-NL" sz="1200" i="1" kern="100">
                <a:effectLst/>
                <a:ea typeface="Calibri" panose="020F0502020204030204" pitchFamily="34" charset="0"/>
                <a:cs typeface="Times New Roman" panose="02020603050405020304" pitchFamily="18" charset="0"/>
              </a:rPr>
              <a:t> getinte opmerkingen. En aanraking.”</a:t>
            </a:r>
          </a:p>
        </p:txBody>
      </p:sp>
      <p:sp>
        <p:nvSpPr>
          <p:cNvPr id="9" name="Tekstballon: rechthoek 8">
            <a:extLst>
              <a:ext uri="{FF2B5EF4-FFF2-40B4-BE49-F238E27FC236}">
                <a16:creationId xmlns:a16="http://schemas.microsoft.com/office/drawing/2014/main" id="{BF9B1714-1760-F316-70F7-D64E692B385B}"/>
              </a:ext>
            </a:extLst>
          </p:cNvPr>
          <p:cNvSpPr/>
          <p:nvPr/>
        </p:nvSpPr>
        <p:spPr>
          <a:xfrm>
            <a:off x="4901821" y="4735474"/>
            <a:ext cx="2388358" cy="1035320"/>
          </a:xfrm>
          <a:prstGeom prst="wedgeRectCallout">
            <a:avLst>
              <a:gd name="adj1" fmla="val 52220"/>
              <a:gd name="adj2" fmla="val 9406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“Pestgedrag door collega's, grensoverschrijdende opmerkingen van cliënten, dreiging van cliënten.”</a:t>
            </a:r>
          </a:p>
        </p:txBody>
      </p:sp>
      <p:sp>
        <p:nvSpPr>
          <p:cNvPr id="10" name="Tekstballon: rechthoek 9">
            <a:extLst>
              <a:ext uri="{FF2B5EF4-FFF2-40B4-BE49-F238E27FC236}">
                <a16:creationId xmlns:a16="http://schemas.microsoft.com/office/drawing/2014/main" id="{6AB8A330-3EF4-0C93-2D74-C441D278CF7F}"/>
              </a:ext>
            </a:extLst>
          </p:cNvPr>
          <p:cNvSpPr/>
          <p:nvPr/>
        </p:nvSpPr>
        <p:spPr>
          <a:xfrm>
            <a:off x="3954214" y="1696657"/>
            <a:ext cx="2388358" cy="621073"/>
          </a:xfrm>
          <a:prstGeom prst="wedgeRectCallout">
            <a:avLst>
              <a:gd name="adj1" fmla="val -45090"/>
              <a:gd name="adj2" fmla="val -91811"/>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“Slaan, bijten, knijpen, spugen</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11" name="Tekstballon: rechthoek 10">
            <a:extLst>
              <a:ext uri="{FF2B5EF4-FFF2-40B4-BE49-F238E27FC236}">
                <a16:creationId xmlns:a16="http://schemas.microsoft.com/office/drawing/2014/main" id="{2E50E781-AB56-E3DD-3762-95B80C5ECEFA}"/>
              </a:ext>
            </a:extLst>
          </p:cNvPr>
          <p:cNvSpPr/>
          <p:nvPr/>
        </p:nvSpPr>
        <p:spPr>
          <a:xfrm>
            <a:off x="1351152" y="4767916"/>
            <a:ext cx="2388358" cy="1035320"/>
          </a:xfrm>
          <a:prstGeom prst="wedgeRectCallout">
            <a:avLst>
              <a:gd name="adj1" fmla="val -63568"/>
              <a:gd name="adj2" fmla="val 48374"/>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“Oneerlijkheid, </a:t>
            </a:r>
            <a:r>
              <a:rPr lang="nl-NL" sz="1200" i="1" kern="100" err="1">
                <a:effectLst/>
                <a:ea typeface="Calibri" panose="020F0502020204030204" pitchFamily="34" charset="0"/>
                <a:cs typeface="Times New Roman" panose="02020603050405020304" pitchFamily="18" charset="0"/>
              </a:rPr>
              <a:t>sexueelgrensoverschrijdend</a:t>
            </a:r>
            <a:r>
              <a:rPr lang="nl-NL" sz="1200" i="1" kern="100">
                <a:effectLst/>
                <a:ea typeface="Calibri" panose="020F0502020204030204" pitchFamily="34" charset="0"/>
                <a:cs typeface="Times New Roman" panose="02020603050405020304" pitchFamily="18" charset="0"/>
              </a:rPr>
              <a:t> gedrag, respectloos bejegenen</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14" name="Tekstballon: rechthoek 13">
            <a:extLst>
              <a:ext uri="{FF2B5EF4-FFF2-40B4-BE49-F238E27FC236}">
                <a16:creationId xmlns:a16="http://schemas.microsoft.com/office/drawing/2014/main" id="{9FC4934C-73E1-30C6-3778-75FA32F54663}"/>
              </a:ext>
            </a:extLst>
          </p:cNvPr>
          <p:cNvSpPr/>
          <p:nvPr/>
        </p:nvSpPr>
        <p:spPr>
          <a:xfrm>
            <a:off x="7371710" y="1503812"/>
            <a:ext cx="2388358" cy="1035320"/>
          </a:xfrm>
          <a:prstGeom prst="wedgeRectCallout">
            <a:avLst>
              <a:gd name="adj1" fmla="val 32545"/>
              <a:gd name="adj2" fmla="val -88708"/>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“Gedrag van anderen waardoor ik mij ongemakkelijk of bedreigd voel</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15" name="Tekstballon: rechthoek 14">
            <a:extLst>
              <a:ext uri="{FF2B5EF4-FFF2-40B4-BE49-F238E27FC236}">
                <a16:creationId xmlns:a16="http://schemas.microsoft.com/office/drawing/2014/main" id="{2D8C7006-B1F5-F86F-EF2F-2B092B417EA1}"/>
              </a:ext>
            </a:extLst>
          </p:cNvPr>
          <p:cNvSpPr/>
          <p:nvPr/>
        </p:nvSpPr>
        <p:spPr>
          <a:xfrm>
            <a:off x="8755252" y="4735474"/>
            <a:ext cx="2388358" cy="1035320"/>
          </a:xfrm>
          <a:prstGeom prst="wedgeRectCallout">
            <a:avLst>
              <a:gd name="adj1" fmla="val 52220"/>
              <a:gd name="adj2" fmla="val 9406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“Grens overschrijdend, schreeuwen, intimideren, pesten roddelen, negeren, handtastelijkheden, agressie</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16" name="Tekstballon: rechthoek 15">
            <a:extLst>
              <a:ext uri="{FF2B5EF4-FFF2-40B4-BE49-F238E27FC236}">
                <a16:creationId xmlns:a16="http://schemas.microsoft.com/office/drawing/2014/main" id="{ABF98630-5AD3-9ADB-A6E8-0E3F7A6FD95B}"/>
              </a:ext>
            </a:extLst>
          </p:cNvPr>
          <p:cNvSpPr/>
          <p:nvPr/>
        </p:nvSpPr>
        <p:spPr>
          <a:xfrm>
            <a:off x="8130088" y="3003737"/>
            <a:ext cx="2388358" cy="1035320"/>
          </a:xfrm>
          <a:prstGeom prst="wedgeRectCallout">
            <a:avLst>
              <a:gd name="adj1" fmla="val 84391"/>
              <a:gd name="adj2" fmla="val -47614"/>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“Alles waar ik mij niet prettig bij voel</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17" name="Tijdelijke aanduiding voor tekst 7">
            <a:extLst>
              <a:ext uri="{FF2B5EF4-FFF2-40B4-BE49-F238E27FC236}">
                <a16:creationId xmlns:a16="http://schemas.microsoft.com/office/drawing/2014/main" id="{48D5AC33-0B0C-A720-501D-C49FE5A8B47D}"/>
              </a:ext>
            </a:extLst>
          </p:cNvPr>
          <p:cNvSpPr txBox="1">
            <a:spLocks/>
          </p:cNvSpPr>
          <p:nvPr/>
        </p:nvSpPr>
        <p:spPr>
          <a:xfrm>
            <a:off x="333375" y="6194113"/>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latin typeface="+mj-lt"/>
                <a:ea typeface="Times New Roman" panose="02020603050405020304" pitchFamily="18" charset="0"/>
              </a:rPr>
              <a:t>* Als je denkt aan ongewenst gedrag op de werkvloer, waar denk je dan aan? </a:t>
            </a:r>
            <a:endParaRPr lang="nl-NL" sz="800" b="1">
              <a:solidFill>
                <a:schemeClr val="accent1"/>
              </a:solidFill>
              <a:effectLst/>
              <a:latin typeface="+mj-lt"/>
              <a:ea typeface="Times New Roman" panose="02020603050405020304" pitchFamily="18" charset="0"/>
            </a:endParaRPr>
          </a:p>
        </p:txBody>
      </p:sp>
      <p:sp>
        <p:nvSpPr>
          <p:cNvPr id="18" name="Titel 3">
            <a:extLst>
              <a:ext uri="{FF2B5EF4-FFF2-40B4-BE49-F238E27FC236}">
                <a16:creationId xmlns:a16="http://schemas.microsoft.com/office/drawing/2014/main" id="{C0A68BF5-7BBB-D537-B759-9B1F7F60F786}"/>
              </a:ext>
            </a:extLst>
          </p:cNvPr>
          <p:cNvSpPr txBox="1">
            <a:spLocks/>
          </p:cNvSpPr>
          <p:nvPr/>
        </p:nvSpPr>
        <p:spPr>
          <a:xfrm>
            <a:off x="803274" y="310519"/>
            <a:ext cx="9198935" cy="59171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nl-NL" sz="2200"/>
              <a:t>Volgens medewerkers komt ongewenst gedrag voor op de werkvloer, zowel van collega’s als van patiënten en cliënten</a:t>
            </a:r>
          </a:p>
        </p:txBody>
      </p:sp>
    </p:spTree>
    <p:extLst>
      <p:ext uri="{BB962C8B-B14F-4D97-AF65-F5344CB8AC3E}">
        <p14:creationId xmlns:p14="http://schemas.microsoft.com/office/powerpoint/2010/main" val="185262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F9866ECA-7E2C-7B9B-3030-FD1123971601}"/>
              </a:ext>
            </a:extLst>
          </p:cNvPr>
          <p:cNvSpPr>
            <a:spLocks noGrp="1"/>
          </p:cNvSpPr>
          <p:nvPr>
            <p:ph type="chart" sz="quarter" idx="4294967295"/>
          </p:nvPr>
        </p:nvSpPr>
        <p:spPr>
          <a:xfrm>
            <a:off x="0" y="1227138"/>
            <a:ext cx="6318250" cy="4551362"/>
          </a:xfrm>
        </p:spPr>
        <p:txBody>
          <a:bodyPr/>
          <a:lstStyle/>
          <a:p>
            <a:pPr marL="0" indent="0">
              <a:buNone/>
            </a:pPr>
            <a:r>
              <a:rPr lang="nl-NL" dirty="0"/>
              <a:t> </a:t>
            </a:r>
          </a:p>
        </p:txBody>
      </p:sp>
      <p:grpSp>
        <p:nvGrpSpPr>
          <p:cNvPr id="4" name="Groep 3">
            <a:extLst>
              <a:ext uri="{FF2B5EF4-FFF2-40B4-BE49-F238E27FC236}">
                <a16:creationId xmlns:a16="http://schemas.microsoft.com/office/drawing/2014/main" id="{9CFE9940-8217-835F-F638-FA8C4A227CC0}"/>
              </a:ext>
            </a:extLst>
          </p:cNvPr>
          <p:cNvGrpSpPr/>
          <p:nvPr/>
        </p:nvGrpSpPr>
        <p:grpSpPr>
          <a:xfrm>
            <a:off x="987330" y="1479097"/>
            <a:ext cx="9957060" cy="4041816"/>
            <a:chOff x="987330" y="1479097"/>
            <a:chExt cx="9957060" cy="4041816"/>
          </a:xfrm>
        </p:grpSpPr>
        <p:sp>
          <p:nvSpPr>
            <p:cNvPr id="2" name="Tekstballon: rechthoek 1">
              <a:extLst>
                <a:ext uri="{FF2B5EF4-FFF2-40B4-BE49-F238E27FC236}">
                  <a16:creationId xmlns:a16="http://schemas.microsoft.com/office/drawing/2014/main" id="{D84C2530-09B7-E037-2A6F-41EECA6ADB33}"/>
                </a:ext>
              </a:extLst>
            </p:cNvPr>
            <p:cNvSpPr/>
            <p:nvPr/>
          </p:nvSpPr>
          <p:spPr>
            <a:xfrm>
              <a:off x="1234980" y="1708158"/>
              <a:ext cx="2388358" cy="1035320"/>
            </a:xfrm>
            <a:prstGeom prst="wedgeRectCallout">
              <a:avLst>
                <a:gd name="adj1" fmla="val -70614"/>
                <a:gd name="adj2" fmla="val 4162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dirty="0">
                  <a:effectLst/>
                  <a:latin typeface="Segoe UI" panose="020B0502040204020203" pitchFamily="34" charset="0"/>
                  <a:ea typeface="Calibri" panose="020F0502020204030204" pitchFamily="34" charset="0"/>
                  <a:cs typeface="Times New Roman" panose="02020603050405020304" pitchFamily="18" charset="0"/>
                </a:rPr>
                <a:t>“Uitgescholden worden door cliënt, fysiek agressief gedrag cliënt, familieleden die je onheus benaderen.”</a:t>
              </a:r>
              <a:endParaRPr lang="nl-NL" sz="12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ballon: rechthoek 2">
              <a:extLst>
                <a:ext uri="{FF2B5EF4-FFF2-40B4-BE49-F238E27FC236}">
                  <a16:creationId xmlns:a16="http://schemas.microsoft.com/office/drawing/2014/main" id="{473AD124-463D-62F4-3F5F-0E8349131341}"/>
                </a:ext>
              </a:extLst>
            </p:cNvPr>
            <p:cNvSpPr/>
            <p:nvPr/>
          </p:nvSpPr>
          <p:spPr>
            <a:xfrm>
              <a:off x="987330" y="3288761"/>
              <a:ext cx="2388358" cy="1035320"/>
            </a:xfrm>
            <a:prstGeom prst="wedgeRectCallout">
              <a:avLst>
                <a:gd name="adj1" fmla="val -54661"/>
                <a:gd name="adj2" fmla="val 9222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a typeface="Calibri" panose="020F0502020204030204" pitchFamily="34" charset="0"/>
                  <a:cs typeface="Times New Roman" panose="02020603050405020304" pitchFamily="18" charset="0"/>
                </a:rPr>
                <a:t>“A</a:t>
              </a:r>
              <a:r>
                <a:rPr lang="nl-NL" sz="1200" i="1" kern="100">
                  <a:effectLst/>
                  <a:ea typeface="Calibri" panose="020F0502020204030204" pitchFamily="34" charset="0"/>
                  <a:cs typeface="Times New Roman" panose="02020603050405020304" pitchFamily="18" charset="0"/>
                </a:rPr>
                <a:t>ls iemand behoorlijk over mijn grenzen gaat, in psychisch en/of fysiek opzicht</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5" name="Tekstballon: rechthoek 4">
              <a:extLst>
                <a:ext uri="{FF2B5EF4-FFF2-40B4-BE49-F238E27FC236}">
                  <a16:creationId xmlns:a16="http://schemas.microsoft.com/office/drawing/2014/main" id="{B0413172-E386-2356-3ADF-B120012C5015}"/>
                </a:ext>
              </a:extLst>
            </p:cNvPr>
            <p:cNvSpPr/>
            <p:nvPr/>
          </p:nvSpPr>
          <p:spPr>
            <a:xfrm>
              <a:off x="4741945" y="1479097"/>
              <a:ext cx="2388358" cy="1035320"/>
            </a:xfrm>
            <a:prstGeom prst="wedgeRectCallout">
              <a:avLst>
                <a:gd name="adj1" fmla="val 67773"/>
                <a:gd name="adj2" fmla="val -52214"/>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dirty="0">
                  <a:effectLst/>
                  <a:ea typeface="Calibri" panose="020F0502020204030204" pitchFamily="34" charset="0"/>
                  <a:cs typeface="Times New Roman" panose="02020603050405020304" pitchFamily="18" charset="0"/>
                </a:rPr>
                <a:t>“Intimidatie, boos schreeuwen, gooien met dingen, duwen, trekken, slaan, schoppen</a:t>
              </a:r>
              <a:r>
                <a:rPr lang="nl-NL" sz="1200" i="1" kern="100" dirty="0">
                  <a:ea typeface="Calibri" panose="020F0502020204030204" pitchFamily="34" charset="0"/>
                  <a:cs typeface="Times New Roman" panose="02020603050405020304" pitchFamily="18" charset="0"/>
                </a:rPr>
                <a:t>.”</a:t>
              </a:r>
              <a:endParaRPr lang="nl-NL" sz="1200" i="1" kern="100" dirty="0">
                <a:effectLst/>
                <a:ea typeface="Calibri" panose="020F0502020204030204" pitchFamily="34" charset="0"/>
                <a:cs typeface="Times New Roman" panose="02020603050405020304" pitchFamily="18" charset="0"/>
              </a:endParaRPr>
            </a:p>
          </p:txBody>
        </p:sp>
        <p:sp>
          <p:nvSpPr>
            <p:cNvPr id="6" name="Tekstballon: rechthoek 5">
              <a:extLst>
                <a:ext uri="{FF2B5EF4-FFF2-40B4-BE49-F238E27FC236}">
                  <a16:creationId xmlns:a16="http://schemas.microsoft.com/office/drawing/2014/main" id="{E1964C1B-CF70-31F4-5F8B-1E412958CF26}"/>
                </a:ext>
              </a:extLst>
            </p:cNvPr>
            <p:cNvSpPr/>
            <p:nvPr/>
          </p:nvSpPr>
          <p:spPr>
            <a:xfrm>
              <a:off x="8556032" y="4300563"/>
              <a:ext cx="2388358" cy="1035320"/>
            </a:xfrm>
            <a:prstGeom prst="wedgeRectCallout">
              <a:avLst>
                <a:gd name="adj1" fmla="val 43845"/>
                <a:gd name="adj2" fmla="val 9498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“Gooien met spullen. Grote verwijten. Fysieke agressie. Persoonlijk gerichte woede, schelden, schreeuwen</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7" name="Tekstballon: rechthoek 6">
              <a:extLst>
                <a:ext uri="{FF2B5EF4-FFF2-40B4-BE49-F238E27FC236}">
                  <a16:creationId xmlns:a16="http://schemas.microsoft.com/office/drawing/2014/main" id="{E7B46790-1BEE-F8F0-84CC-88BA29251D3C}"/>
                </a:ext>
              </a:extLst>
            </p:cNvPr>
            <p:cNvSpPr/>
            <p:nvPr/>
          </p:nvSpPr>
          <p:spPr>
            <a:xfrm>
              <a:off x="8384333" y="1561732"/>
              <a:ext cx="2388358" cy="1142296"/>
            </a:xfrm>
            <a:prstGeom prst="wedgeRectCallout">
              <a:avLst>
                <a:gd name="adj1" fmla="val 77744"/>
                <a:gd name="adj2" fmla="val 21608"/>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dirty="0">
                  <a:effectLst/>
                  <a:ea typeface="Calibri" panose="020F0502020204030204" pitchFamily="34" charset="0"/>
                  <a:cs typeface="Times New Roman" panose="02020603050405020304" pitchFamily="18" charset="0"/>
                </a:rPr>
                <a:t>“Verbaal: kleineren, negeren, schreeuwen, schelden, fysiek: ongewenst aanraken, seksualiseren.”</a:t>
              </a:r>
            </a:p>
          </p:txBody>
        </p:sp>
        <p:sp>
          <p:nvSpPr>
            <p:cNvPr id="11" name="Tekstballon: rechthoek 10">
              <a:extLst>
                <a:ext uri="{FF2B5EF4-FFF2-40B4-BE49-F238E27FC236}">
                  <a16:creationId xmlns:a16="http://schemas.microsoft.com/office/drawing/2014/main" id="{94AD900F-A2F2-5B3A-9705-C7EC0F5534D6}"/>
                </a:ext>
              </a:extLst>
            </p:cNvPr>
            <p:cNvSpPr/>
            <p:nvPr/>
          </p:nvSpPr>
          <p:spPr>
            <a:xfrm>
              <a:off x="3854604" y="4801055"/>
              <a:ext cx="2388358" cy="719858"/>
            </a:xfrm>
            <a:prstGeom prst="wedgeRectCallout">
              <a:avLst>
                <a:gd name="adj1" fmla="val -9995"/>
                <a:gd name="adj2" fmla="val 12409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“Knijpen, krabben, slaan, materialen gooien</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15" name="Tekstballon: rechthoek 14">
              <a:extLst>
                <a:ext uri="{FF2B5EF4-FFF2-40B4-BE49-F238E27FC236}">
                  <a16:creationId xmlns:a16="http://schemas.microsoft.com/office/drawing/2014/main" id="{E481B513-11C1-7FBE-3780-12013A9BD67F}"/>
                </a:ext>
              </a:extLst>
            </p:cNvPr>
            <p:cNvSpPr/>
            <p:nvPr/>
          </p:nvSpPr>
          <p:spPr>
            <a:xfrm>
              <a:off x="4678445" y="3457874"/>
              <a:ext cx="2388358" cy="591713"/>
            </a:xfrm>
            <a:prstGeom prst="wedgeRectCallout">
              <a:avLst>
                <a:gd name="adj1" fmla="val 67773"/>
                <a:gd name="adj2" fmla="val -52214"/>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“Fysiek en geestelijk geweld.”</a:t>
              </a:r>
            </a:p>
          </p:txBody>
        </p:sp>
      </p:grpSp>
      <p:sp>
        <p:nvSpPr>
          <p:cNvPr id="18" name="Titel 3">
            <a:extLst>
              <a:ext uri="{FF2B5EF4-FFF2-40B4-BE49-F238E27FC236}">
                <a16:creationId xmlns:a16="http://schemas.microsoft.com/office/drawing/2014/main" id="{87311E10-7484-E9E1-9F7D-8A9DF5E8ACDC}"/>
              </a:ext>
            </a:extLst>
          </p:cNvPr>
          <p:cNvSpPr txBox="1">
            <a:spLocks/>
          </p:cNvSpPr>
          <p:nvPr/>
        </p:nvSpPr>
        <p:spPr>
          <a:xfrm>
            <a:off x="809530" y="284384"/>
            <a:ext cx="9198935" cy="59171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nl-NL" sz="2200" dirty="0"/>
              <a:t>Medewerkers denken bij agressie op de werkvloer aan zowel fysieke als verbale agressie</a:t>
            </a:r>
          </a:p>
        </p:txBody>
      </p:sp>
      <p:sp>
        <p:nvSpPr>
          <p:cNvPr id="21" name="Tijdelijke aanduiding voor tekst 7">
            <a:extLst>
              <a:ext uri="{FF2B5EF4-FFF2-40B4-BE49-F238E27FC236}">
                <a16:creationId xmlns:a16="http://schemas.microsoft.com/office/drawing/2014/main" id="{68C55BE8-300F-9CB2-BB64-71E6FC21F367}"/>
              </a:ext>
            </a:extLst>
          </p:cNvPr>
          <p:cNvSpPr txBox="1">
            <a:spLocks/>
          </p:cNvSpPr>
          <p:nvPr/>
        </p:nvSpPr>
        <p:spPr>
          <a:xfrm>
            <a:off x="333375" y="6194113"/>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dirty="0">
                <a:solidFill>
                  <a:schemeClr val="accent1"/>
                </a:solidFill>
                <a:effectLst/>
                <a:latin typeface="+mj-lt"/>
                <a:ea typeface="Times New Roman" panose="02020603050405020304" pitchFamily="18" charset="0"/>
              </a:rPr>
              <a:t>* En als je denkt aan agressie op de werkvloer, waar denk je dan aan? </a:t>
            </a:r>
          </a:p>
        </p:txBody>
      </p:sp>
    </p:spTree>
    <p:extLst>
      <p:ext uri="{BB962C8B-B14F-4D97-AF65-F5344CB8AC3E}">
        <p14:creationId xmlns:p14="http://schemas.microsoft.com/office/powerpoint/2010/main" val="3260103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5. </a:t>
            </a:r>
            <a:r>
              <a:rPr lang="en-US" sz="2800" spc="600" err="1"/>
              <a:t>Ongewenst</a:t>
            </a:r>
            <a:r>
              <a:rPr lang="en-US" sz="2800" spc="600"/>
              <a:t> </a:t>
            </a:r>
            <a:r>
              <a:rPr lang="en-US" sz="2800" spc="600" err="1"/>
              <a:t>gedrag</a:t>
            </a:r>
            <a:r>
              <a:rPr lang="en-US" sz="2800" spc="600"/>
              <a:t> door </a:t>
            </a:r>
            <a:r>
              <a:rPr lang="en-US" sz="2800" u="sng" spc="600"/>
              <a:t>patiënten of cliënten</a:t>
            </a:r>
          </a:p>
        </p:txBody>
      </p:sp>
    </p:spTree>
    <p:extLst>
      <p:ext uri="{BB962C8B-B14F-4D97-AF65-F5344CB8AC3E}">
        <p14:creationId xmlns:p14="http://schemas.microsoft.com/office/powerpoint/2010/main" val="344539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200" y="262665"/>
            <a:ext cx="9198935" cy="591713"/>
          </a:xfrm>
        </p:spPr>
        <p:txBody>
          <a:bodyPr>
            <a:noAutofit/>
          </a:bodyPr>
          <a:lstStyle/>
          <a:p>
            <a:r>
              <a:rPr lang="nl-NL" sz="2200"/>
              <a:t>Verbale agressie is volgens medewerkers de meest voorkomende vorm van ongewenst gedrag op de werkvloer</a:t>
            </a:r>
          </a:p>
        </p:txBody>
      </p:sp>
      <p:graphicFrame>
        <p:nvGraphicFramePr>
          <p:cNvPr id="8" name="Tijdelijke aanduiding voor inhoud 7">
            <a:extLst>
              <a:ext uri="{FF2B5EF4-FFF2-40B4-BE49-F238E27FC236}">
                <a16:creationId xmlns:a16="http://schemas.microsoft.com/office/drawing/2014/main" id="{A93AC458-00AC-9567-5C68-325446AB0CAD}"/>
              </a:ext>
            </a:extLst>
          </p:cNvPr>
          <p:cNvGraphicFramePr>
            <a:graphicFrameLocks noGrp="1"/>
          </p:cNvGraphicFramePr>
          <p:nvPr>
            <p:ph idx="1"/>
            <p:extLst>
              <p:ext uri="{D42A27DB-BD31-4B8C-83A1-F6EECF244321}">
                <p14:modId xmlns:p14="http://schemas.microsoft.com/office/powerpoint/2010/main" val="3143427124"/>
              </p:ext>
            </p:extLst>
          </p:nvPr>
        </p:nvGraphicFramePr>
        <p:xfrm>
          <a:off x="838200" y="1119189"/>
          <a:ext cx="8134350" cy="36337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vak 6">
            <a:extLst>
              <a:ext uri="{FF2B5EF4-FFF2-40B4-BE49-F238E27FC236}">
                <a16:creationId xmlns:a16="http://schemas.microsoft.com/office/drawing/2014/main" id="{56632C9F-A75D-F631-DDAD-9A978A000335}"/>
              </a:ext>
            </a:extLst>
          </p:cNvPr>
          <p:cNvSpPr txBox="1"/>
          <p:nvPr/>
        </p:nvSpPr>
        <p:spPr>
          <a:xfrm>
            <a:off x="9639869" y="1030034"/>
            <a:ext cx="2552131" cy="375359"/>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Patiënten / cliënten</a:t>
            </a:r>
          </a:p>
        </p:txBody>
      </p:sp>
      <p:sp>
        <p:nvSpPr>
          <p:cNvPr id="9" name="Tijdelijke aanduiding voor tekst 7">
            <a:extLst>
              <a:ext uri="{FF2B5EF4-FFF2-40B4-BE49-F238E27FC236}">
                <a16:creationId xmlns:a16="http://schemas.microsoft.com/office/drawing/2014/main" id="{86D7A070-9F09-2BFE-1CDE-7F911F358D4E}"/>
              </a:ext>
            </a:extLst>
          </p:cNvPr>
          <p:cNvSpPr txBox="1">
            <a:spLocks/>
          </p:cNvSpPr>
          <p:nvPr/>
        </p:nvSpPr>
        <p:spPr>
          <a:xfrm>
            <a:off x="333375" y="6194113"/>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Kun je aangeven of je de afgelopen 12 maanden persoonlijk te maken hebt gehad met onderstaande zaken in je contact met patiënten of cliënten?</a:t>
            </a:r>
          </a:p>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Kun je aangeven of je de afgelopen 12 maanden persoonlijk te maken hebt gehad met online ongewenst gedrag door patiënten of cliënten, zoals het verspreiden van negatieve of agressieve berichten op </a:t>
            </a:r>
            <a:r>
              <a:rPr lang="nl-NL" sz="800" b="1" err="1">
                <a:solidFill>
                  <a:schemeClr val="accent1"/>
                </a:solidFill>
                <a:effectLst/>
                <a:latin typeface="+mj-lt"/>
                <a:ea typeface="Times New Roman" panose="02020603050405020304" pitchFamily="18" charset="0"/>
              </a:rPr>
              <a:t>social</a:t>
            </a:r>
            <a:r>
              <a:rPr lang="nl-NL" sz="800" b="1">
                <a:solidFill>
                  <a:schemeClr val="accent1"/>
                </a:solidFill>
                <a:effectLst/>
                <a:latin typeface="+mj-lt"/>
                <a:ea typeface="Times New Roman" panose="02020603050405020304" pitchFamily="18" charset="0"/>
              </a:rPr>
              <a:t> media (zoals Facebook) of websites?</a:t>
            </a:r>
          </a:p>
        </p:txBody>
      </p:sp>
      <p:graphicFrame>
        <p:nvGraphicFramePr>
          <p:cNvPr id="12" name="Grafiek 11">
            <a:extLst>
              <a:ext uri="{FF2B5EF4-FFF2-40B4-BE49-F238E27FC236}">
                <a16:creationId xmlns:a16="http://schemas.microsoft.com/office/drawing/2014/main" id="{BE3D2778-6B87-FD4B-2F52-E32228052ACB}"/>
              </a:ext>
            </a:extLst>
          </p:cNvPr>
          <p:cNvGraphicFramePr/>
          <p:nvPr>
            <p:extLst>
              <p:ext uri="{D42A27DB-BD31-4B8C-83A1-F6EECF244321}">
                <p14:modId xmlns:p14="http://schemas.microsoft.com/office/powerpoint/2010/main" val="2456973998"/>
              </p:ext>
            </p:extLst>
          </p:nvPr>
        </p:nvGraphicFramePr>
        <p:xfrm>
          <a:off x="8972550" y="1516206"/>
          <a:ext cx="3076574" cy="302418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 afgeronde hoeken 1">
            <a:extLst>
              <a:ext uri="{FF2B5EF4-FFF2-40B4-BE49-F238E27FC236}">
                <a16:creationId xmlns:a16="http://schemas.microsoft.com/office/drawing/2014/main" id="{FDD5EB2A-4FC9-C294-6B77-FAD668418A9C}"/>
              </a:ext>
            </a:extLst>
          </p:cNvPr>
          <p:cNvSpPr/>
          <p:nvPr/>
        </p:nvSpPr>
        <p:spPr>
          <a:xfrm>
            <a:off x="406400" y="4651205"/>
            <a:ext cx="11226800" cy="1432095"/>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Medewerkers hebben wat betreft ongewenst gedrag van patiënten of cliënten het vaakst te maken gehad met verbale agressie. Driekwart van de medewerkers geeft aan te maken te hebben gehad met verbale agressie door patiënten of cliënten in het afgelopen jaar.  </a:t>
            </a:r>
          </a:p>
          <a:p>
            <a:pPr>
              <a:spcBef>
                <a:spcPts val="600"/>
              </a:spcBef>
            </a:pPr>
            <a:r>
              <a:rPr lang="nl-NL" sz="1000">
                <a:solidFill>
                  <a:schemeClr val="tx1"/>
                </a:solidFill>
              </a:rPr>
              <a:t>* Bedreiging of intimidatie, seksuele intimidatie en discriminatie komt volgens de medewerkers het minst voor op de werkvloer. Toch geeft een deel van de medewerkers aan weleens te maken te hebben gehad met deze vormen van ongewenst gedrag (rond de 30%). </a:t>
            </a:r>
          </a:p>
          <a:p>
            <a:pPr>
              <a:spcBef>
                <a:spcPts val="600"/>
              </a:spcBef>
            </a:pPr>
            <a:r>
              <a:rPr lang="nl-NL" sz="1000">
                <a:solidFill>
                  <a:schemeClr val="tx1"/>
                </a:solidFill>
              </a:rPr>
              <a:t>* Vooral medewerkers uit de verpleeghuiszorg, de gehandicaptenzorg en de geestelijke gezondheidszorg geven aan dat verbale agressie en pestgedrag (zeer) vaak voorkomt op de werkvloer. Ook fysieke agressie komt volgens deze medewerkers (zeer) vaak voor op de werkvloer; medewerkers in de verzorging geven dit ook aan. </a:t>
            </a:r>
          </a:p>
          <a:p>
            <a:pPr>
              <a:spcBef>
                <a:spcPts val="600"/>
              </a:spcBef>
            </a:pPr>
            <a:r>
              <a:rPr lang="nl-NL" sz="1000">
                <a:solidFill>
                  <a:schemeClr val="tx1"/>
                </a:solidFill>
              </a:rPr>
              <a:t>* 5% van de medewerkers heeft weleens last gehad van ongewenst gedrag </a:t>
            </a:r>
            <a:r>
              <a:rPr lang="nl-NL" sz="1000" i="1">
                <a:solidFill>
                  <a:schemeClr val="tx1"/>
                </a:solidFill>
              </a:rPr>
              <a:t>online</a:t>
            </a:r>
            <a:r>
              <a:rPr lang="nl-NL" sz="1000">
                <a:solidFill>
                  <a:schemeClr val="tx1"/>
                </a:solidFill>
              </a:rPr>
              <a:t> door patiënten of cliënten. </a:t>
            </a:r>
          </a:p>
        </p:txBody>
      </p:sp>
      <p:sp>
        <p:nvSpPr>
          <p:cNvPr id="3" name="Tekstvak 2">
            <a:extLst>
              <a:ext uri="{FF2B5EF4-FFF2-40B4-BE49-F238E27FC236}">
                <a16:creationId xmlns:a16="http://schemas.microsoft.com/office/drawing/2014/main" id="{16F629A1-D214-5863-D3C7-BBECFE9AF474}"/>
              </a:ext>
            </a:extLst>
          </p:cNvPr>
          <p:cNvSpPr txBox="1"/>
          <p:nvPr/>
        </p:nvSpPr>
        <p:spPr>
          <a:xfrm>
            <a:off x="8654687" y="4154043"/>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5" name="Tekstvak 4">
            <a:extLst>
              <a:ext uri="{FF2B5EF4-FFF2-40B4-BE49-F238E27FC236}">
                <a16:creationId xmlns:a16="http://schemas.microsoft.com/office/drawing/2014/main" id="{5E0FD6B4-79FD-9DF9-62E9-5F608BC6F9F5}"/>
              </a:ext>
            </a:extLst>
          </p:cNvPr>
          <p:cNvSpPr txBox="1"/>
          <p:nvPr/>
        </p:nvSpPr>
        <p:spPr>
          <a:xfrm>
            <a:off x="11035937" y="4154043"/>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n=1126</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4541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07AD-84DD-4B4B-983D-3B8DD8A1DA36}"/>
              </a:ext>
            </a:extLst>
          </p:cNvPr>
          <p:cNvSpPr>
            <a:spLocks noGrp="1"/>
          </p:cNvSpPr>
          <p:nvPr>
            <p:ph type="title"/>
          </p:nvPr>
        </p:nvSpPr>
        <p:spPr/>
        <p:txBody>
          <a:bodyPr/>
          <a:lstStyle/>
          <a:p>
            <a:r>
              <a:rPr lang="en-US" err="1"/>
              <a:t>Inhoudsopgave</a:t>
            </a:r>
            <a:r>
              <a:rPr lang="en-US"/>
              <a:t> </a:t>
            </a:r>
          </a:p>
        </p:txBody>
      </p:sp>
      <p:sp>
        <p:nvSpPr>
          <p:cNvPr id="3" name="Slide Number Placeholder 2">
            <a:extLst>
              <a:ext uri="{FF2B5EF4-FFF2-40B4-BE49-F238E27FC236}">
                <a16:creationId xmlns:a16="http://schemas.microsoft.com/office/drawing/2014/main" id="{798A26F7-52FB-4375-99A5-DFBCE72BA980}"/>
              </a:ext>
            </a:extLst>
          </p:cNvPr>
          <p:cNvSpPr>
            <a:spLocks noGrp="1"/>
          </p:cNvSpPr>
          <p:nvPr>
            <p:ph type="sldNum" sz="quarter" idx="11"/>
          </p:nvPr>
        </p:nvSpPr>
        <p:spPr/>
        <p:txBody>
          <a:bodyPr/>
          <a:lstStyle/>
          <a:p>
            <a:fld id="{4A70B06D-F489-48FF-A885-ABB74CD5C952}" type="slidenum">
              <a:rPr lang="en-US" dirty="0" smtClean="0"/>
              <a:pPr/>
              <a:t>2</a:t>
            </a:fld>
            <a:endParaRPr lang="en-US"/>
          </a:p>
        </p:txBody>
      </p:sp>
      <p:sp>
        <p:nvSpPr>
          <p:cNvPr id="4" name="Text Placeholder 3">
            <a:extLst>
              <a:ext uri="{FF2B5EF4-FFF2-40B4-BE49-F238E27FC236}">
                <a16:creationId xmlns:a16="http://schemas.microsoft.com/office/drawing/2014/main" id="{4CE9366E-650C-46E7-BE80-57AF538B473F}"/>
              </a:ext>
            </a:extLst>
          </p:cNvPr>
          <p:cNvSpPr>
            <a:spLocks noGrp="1"/>
          </p:cNvSpPr>
          <p:nvPr>
            <p:ph type="body" sz="quarter" idx="12"/>
          </p:nvPr>
        </p:nvSpPr>
        <p:spPr>
          <a:xfrm>
            <a:off x="1106604" y="1464444"/>
            <a:ext cx="4720989" cy="596035"/>
          </a:xfrm>
        </p:spPr>
        <p:txBody>
          <a:bodyPr>
            <a:noAutofit/>
          </a:bodyPr>
          <a:lstStyle/>
          <a:p>
            <a:r>
              <a:rPr lang="en-US" sz="1400" spc="300" err="1"/>
              <a:t>Inleiding</a:t>
            </a:r>
            <a:r>
              <a:rPr lang="en-US" sz="1400" spc="300"/>
              <a:t> </a:t>
            </a:r>
            <a:r>
              <a:rPr lang="en-US" sz="1400" spc="300" err="1"/>
              <a:t>en</a:t>
            </a:r>
            <a:r>
              <a:rPr lang="en-US" sz="1400" spc="300"/>
              <a:t> </a:t>
            </a:r>
            <a:r>
              <a:rPr lang="en-US" sz="1400" spc="300" err="1"/>
              <a:t>onderzoeksopzet</a:t>
            </a:r>
            <a:endParaRPr lang="en-US" sz="1400" spc="300"/>
          </a:p>
        </p:txBody>
      </p:sp>
      <p:sp>
        <p:nvSpPr>
          <p:cNvPr id="5" name="Text Placeholder 4">
            <a:extLst>
              <a:ext uri="{FF2B5EF4-FFF2-40B4-BE49-F238E27FC236}">
                <a16:creationId xmlns:a16="http://schemas.microsoft.com/office/drawing/2014/main" id="{1313D5D0-D582-4B41-ABCB-FF2A2F872628}"/>
              </a:ext>
            </a:extLst>
          </p:cNvPr>
          <p:cNvSpPr>
            <a:spLocks noGrp="1"/>
          </p:cNvSpPr>
          <p:nvPr>
            <p:ph type="body" sz="quarter" idx="13"/>
          </p:nvPr>
        </p:nvSpPr>
        <p:spPr>
          <a:xfrm>
            <a:off x="243396" y="1448617"/>
            <a:ext cx="594803" cy="596035"/>
          </a:xfrm>
        </p:spPr>
        <p:txBody>
          <a:bodyPr>
            <a:noAutofit/>
          </a:bodyPr>
          <a:lstStyle/>
          <a:p>
            <a:r>
              <a:rPr lang="en-US"/>
              <a:t>01</a:t>
            </a:r>
          </a:p>
        </p:txBody>
      </p:sp>
      <p:sp>
        <p:nvSpPr>
          <p:cNvPr id="6" name="Text Placeholder 5">
            <a:extLst>
              <a:ext uri="{FF2B5EF4-FFF2-40B4-BE49-F238E27FC236}">
                <a16:creationId xmlns:a16="http://schemas.microsoft.com/office/drawing/2014/main" id="{5186B178-23BD-48FE-BD1A-81BF3F09CCB8}"/>
              </a:ext>
            </a:extLst>
          </p:cNvPr>
          <p:cNvSpPr>
            <a:spLocks noGrp="1"/>
          </p:cNvSpPr>
          <p:nvPr>
            <p:ph type="body" sz="quarter" idx="14"/>
          </p:nvPr>
        </p:nvSpPr>
        <p:spPr>
          <a:xfrm>
            <a:off x="1106605" y="2323406"/>
            <a:ext cx="4720988" cy="596035"/>
          </a:xfrm>
        </p:spPr>
        <p:txBody>
          <a:bodyPr>
            <a:noAutofit/>
          </a:bodyPr>
          <a:lstStyle/>
          <a:p>
            <a:r>
              <a:rPr lang="en-US" sz="1400" spc="300" err="1"/>
              <a:t>Conclusies</a:t>
            </a:r>
            <a:r>
              <a:rPr lang="en-US" sz="1400" spc="300"/>
              <a:t> </a:t>
            </a:r>
            <a:r>
              <a:rPr lang="en-US" sz="1400" spc="300" err="1"/>
              <a:t>en</a:t>
            </a:r>
            <a:r>
              <a:rPr lang="en-US" sz="1400" spc="300"/>
              <a:t> </a:t>
            </a:r>
            <a:r>
              <a:rPr lang="en-US" sz="1400" spc="300" err="1"/>
              <a:t>aanbevelingen</a:t>
            </a:r>
            <a:endParaRPr lang="en-US" sz="1400" spc="300"/>
          </a:p>
        </p:txBody>
      </p:sp>
      <p:sp>
        <p:nvSpPr>
          <p:cNvPr id="7" name="Text Placeholder 6">
            <a:extLst>
              <a:ext uri="{FF2B5EF4-FFF2-40B4-BE49-F238E27FC236}">
                <a16:creationId xmlns:a16="http://schemas.microsoft.com/office/drawing/2014/main" id="{220F80CD-D618-43FF-8B4A-D25747570695}"/>
              </a:ext>
            </a:extLst>
          </p:cNvPr>
          <p:cNvSpPr>
            <a:spLocks noGrp="1"/>
          </p:cNvSpPr>
          <p:nvPr>
            <p:ph type="body" sz="quarter" idx="15"/>
          </p:nvPr>
        </p:nvSpPr>
        <p:spPr>
          <a:xfrm>
            <a:off x="243396" y="2315494"/>
            <a:ext cx="594803" cy="596035"/>
          </a:xfrm>
        </p:spPr>
        <p:txBody>
          <a:bodyPr>
            <a:noAutofit/>
          </a:bodyPr>
          <a:lstStyle/>
          <a:p>
            <a:r>
              <a:rPr lang="en-US"/>
              <a:t>02</a:t>
            </a:r>
          </a:p>
        </p:txBody>
      </p:sp>
      <p:sp>
        <p:nvSpPr>
          <p:cNvPr id="8" name="Text Placeholder 7">
            <a:extLst>
              <a:ext uri="{FF2B5EF4-FFF2-40B4-BE49-F238E27FC236}">
                <a16:creationId xmlns:a16="http://schemas.microsoft.com/office/drawing/2014/main" id="{9BF5992A-A9B7-4F92-AD8B-31B75A852417}"/>
              </a:ext>
            </a:extLst>
          </p:cNvPr>
          <p:cNvSpPr>
            <a:spLocks noGrp="1"/>
          </p:cNvSpPr>
          <p:nvPr>
            <p:ph type="body" sz="quarter" idx="16"/>
          </p:nvPr>
        </p:nvSpPr>
        <p:spPr>
          <a:xfrm>
            <a:off x="1103204" y="3190280"/>
            <a:ext cx="4720988" cy="596035"/>
          </a:xfrm>
        </p:spPr>
        <p:txBody>
          <a:bodyPr>
            <a:noAutofit/>
          </a:bodyPr>
          <a:lstStyle/>
          <a:p>
            <a:r>
              <a:rPr lang="en-US" sz="1400" spc="300" err="1"/>
              <a:t>Mentale</a:t>
            </a:r>
            <a:r>
              <a:rPr lang="en-US" sz="1400" spc="300"/>
              <a:t> </a:t>
            </a:r>
            <a:r>
              <a:rPr lang="en-US" sz="1400" spc="300" err="1"/>
              <a:t>en</a:t>
            </a:r>
            <a:r>
              <a:rPr lang="en-US" sz="1400" spc="300"/>
              <a:t> </a:t>
            </a:r>
            <a:r>
              <a:rPr lang="en-US" sz="1400" spc="300" err="1"/>
              <a:t>fysieke</a:t>
            </a:r>
            <a:r>
              <a:rPr lang="en-US" sz="1400" spc="300"/>
              <a:t> </a:t>
            </a:r>
            <a:r>
              <a:rPr lang="en-US" sz="1400" spc="300" err="1"/>
              <a:t>fitheid</a:t>
            </a:r>
            <a:endParaRPr lang="en-US" sz="1400" spc="300"/>
          </a:p>
        </p:txBody>
      </p:sp>
      <p:sp>
        <p:nvSpPr>
          <p:cNvPr id="9" name="Text Placeholder 8">
            <a:extLst>
              <a:ext uri="{FF2B5EF4-FFF2-40B4-BE49-F238E27FC236}">
                <a16:creationId xmlns:a16="http://schemas.microsoft.com/office/drawing/2014/main" id="{BDF42280-E549-4325-9807-F8FBB274B965}"/>
              </a:ext>
            </a:extLst>
          </p:cNvPr>
          <p:cNvSpPr>
            <a:spLocks noGrp="1"/>
          </p:cNvSpPr>
          <p:nvPr>
            <p:ph type="body" sz="quarter" idx="17"/>
          </p:nvPr>
        </p:nvSpPr>
        <p:spPr>
          <a:xfrm>
            <a:off x="243395" y="3182369"/>
            <a:ext cx="594803" cy="596035"/>
          </a:xfrm>
        </p:spPr>
        <p:txBody>
          <a:bodyPr>
            <a:noAutofit/>
          </a:bodyPr>
          <a:lstStyle/>
          <a:p>
            <a:r>
              <a:rPr lang="en-US"/>
              <a:t>03</a:t>
            </a:r>
          </a:p>
        </p:txBody>
      </p:sp>
      <p:sp>
        <p:nvSpPr>
          <p:cNvPr id="10" name="Text Placeholder 9">
            <a:extLst>
              <a:ext uri="{FF2B5EF4-FFF2-40B4-BE49-F238E27FC236}">
                <a16:creationId xmlns:a16="http://schemas.microsoft.com/office/drawing/2014/main" id="{EFE71EB5-F0F9-4E98-A1AF-1553E92A8492}"/>
              </a:ext>
            </a:extLst>
          </p:cNvPr>
          <p:cNvSpPr>
            <a:spLocks noGrp="1"/>
          </p:cNvSpPr>
          <p:nvPr>
            <p:ph type="body" sz="quarter" idx="18"/>
          </p:nvPr>
        </p:nvSpPr>
        <p:spPr>
          <a:xfrm>
            <a:off x="1103204" y="4049243"/>
            <a:ext cx="4720988" cy="596035"/>
          </a:xfrm>
        </p:spPr>
        <p:txBody>
          <a:bodyPr>
            <a:noAutofit/>
          </a:bodyPr>
          <a:lstStyle/>
          <a:p>
            <a:r>
              <a:rPr lang="en-US" sz="1400" spc="300" err="1"/>
              <a:t>Sociale</a:t>
            </a:r>
            <a:r>
              <a:rPr lang="en-US" sz="1400" spc="300"/>
              <a:t> </a:t>
            </a:r>
            <a:r>
              <a:rPr lang="en-US" sz="1400" spc="300" err="1"/>
              <a:t>veiligheid</a:t>
            </a:r>
            <a:r>
              <a:rPr lang="en-US" sz="1400" spc="300"/>
              <a:t> op de </a:t>
            </a:r>
            <a:r>
              <a:rPr lang="en-US" sz="1400" spc="300" err="1"/>
              <a:t>werkvloer</a:t>
            </a:r>
            <a:endParaRPr lang="en-US" sz="1400" spc="300"/>
          </a:p>
        </p:txBody>
      </p:sp>
      <p:sp>
        <p:nvSpPr>
          <p:cNvPr id="11" name="Text Placeholder 10">
            <a:extLst>
              <a:ext uri="{FF2B5EF4-FFF2-40B4-BE49-F238E27FC236}">
                <a16:creationId xmlns:a16="http://schemas.microsoft.com/office/drawing/2014/main" id="{6979BF54-F580-4616-8CDD-6764CCBA6E73}"/>
              </a:ext>
            </a:extLst>
          </p:cNvPr>
          <p:cNvSpPr>
            <a:spLocks noGrp="1"/>
          </p:cNvSpPr>
          <p:nvPr>
            <p:ph type="body" sz="quarter" idx="19"/>
          </p:nvPr>
        </p:nvSpPr>
        <p:spPr>
          <a:xfrm>
            <a:off x="253431" y="4049243"/>
            <a:ext cx="594803" cy="596035"/>
          </a:xfrm>
        </p:spPr>
        <p:txBody>
          <a:bodyPr>
            <a:noAutofit/>
          </a:bodyPr>
          <a:lstStyle/>
          <a:p>
            <a:r>
              <a:rPr lang="en-US"/>
              <a:t>04</a:t>
            </a:r>
          </a:p>
        </p:txBody>
      </p:sp>
      <p:sp>
        <p:nvSpPr>
          <p:cNvPr id="12" name="Text Placeholder 11">
            <a:extLst>
              <a:ext uri="{FF2B5EF4-FFF2-40B4-BE49-F238E27FC236}">
                <a16:creationId xmlns:a16="http://schemas.microsoft.com/office/drawing/2014/main" id="{C79991D6-ADB8-47C9-B53E-5D0CA39FA16A}"/>
              </a:ext>
            </a:extLst>
          </p:cNvPr>
          <p:cNvSpPr>
            <a:spLocks noGrp="1"/>
          </p:cNvSpPr>
          <p:nvPr>
            <p:ph type="body" sz="quarter" idx="20"/>
          </p:nvPr>
        </p:nvSpPr>
        <p:spPr>
          <a:xfrm>
            <a:off x="1103204" y="4916116"/>
            <a:ext cx="4720988" cy="596035"/>
          </a:xfrm>
        </p:spPr>
        <p:txBody>
          <a:bodyPr>
            <a:noAutofit/>
          </a:bodyPr>
          <a:lstStyle/>
          <a:p>
            <a:r>
              <a:rPr lang="en-US" sz="1400" spc="300" err="1"/>
              <a:t>Ongewenst</a:t>
            </a:r>
            <a:r>
              <a:rPr lang="en-US" sz="1400" spc="300"/>
              <a:t> </a:t>
            </a:r>
            <a:r>
              <a:rPr lang="en-US" sz="1400" spc="300" err="1"/>
              <a:t>gedrag</a:t>
            </a:r>
            <a:r>
              <a:rPr lang="en-US" sz="1400" spc="300"/>
              <a:t> door </a:t>
            </a:r>
            <a:r>
              <a:rPr lang="en-US" sz="1400" u="sng" spc="300"/>
              <a:t>patiënten of cliënten</a:t>
            </a:r>
          </a:p>
        </p:txBody>
      </p:sp>
      <p:sp>
        <p:nvSpPr>
          <p:cNvPr id="13" name="Text Placeholder 12">
            <a:extLst>
              <a:ext uri="{FF2B5EF4-FFF2-40B4-BE49-F238E27FC236}">
                <a16:creationId xmlns:a16="http://schemas.microsoft.com/office/drawing/2014/main" id="{27B06B12-3AE7-4D12-8D2A-FBB55883143A}"/>
              </a:ext>
            </a:extLst>
          </p:cNvPr>
          <p:cNvSpPr>
            <a:spLocks noGrp="1"/>
          </p:cNvSpPr>
          <p:nvPr>
            <p:ph type="body" sz="quarter" idx="21"/>
          </p:nvPr>
        </p:nvSpPr>
        <p:spPr>
          <a:xfrm>
            <a:off x="253431" y="4909204"/>
            <a:ext cx="594803" cy="596035"/>
          </a:xfrm>
        </p:spPr>
        <p:txBody>
          <a:bodyPr>
            <a:noAutofit/>
          </a:bodyPr>
          <a:lstStyle/>
          <a:p>
            <a:r>
              <a:rPr lang="en-US"/>
              <a:t>05</a:t>
            </a:r>
          </a:p>
        </p:txBody>
      </p:sp>
      <p:sp>
        <p:nvSpPr>
          <p:cNvPr id="14" name="Text Placeholder 4">
            <a:extLst>
              <a:ext uri="{FF2B5EF4-FFF2-40B4-BE49-F238E27FC236}">
                <a16:creationId xmlns:a16="http://schemas.microsoft.com/office/drawing/2014/main" id="{BB1213C5-338F-248E-B118-38BBF4812ABB}"/>
              </a:ext>
            </a:extLst>
          </p:cNvPr>
          <p:cNvSpPr txBox="1">
            <a:spLocks/>
          </p:cNvSpPr>
          <p:nvPr/>
        </p:nvSpPr>
        <p:spPr>
          <a:xfrm>
            <a:off x="243394" y="5780870"/>
            <a:ext cx="594803" cy="596035"/>
          </a:xfrm>
          <a:prstGeom prst="rect">
            <a:avLst/>
          </a:prstGeom>
          <a:gradFill>
            <a:gsLst>
              <a:gs pos="0">
                <a:schemeClr val="accent3"/>
              </a:gs>
              <a:gs pos="100000">
                <a:schemeClr val="accent2"/>
              </a:gs>
            </a:gsLst>
            <a:lin ang="18900000" scaled="1"/>
          </a:gradFill>
        </p:spPr>
        <p:txBody>
          <a:bodyPr vert="horz" lIns="91440" tIns="45720" rIns="91440" bIns="45720" rtlCol="0" anchor="ctr">
            <a:noAutofit/>
          </a:bodyPr>
          <a:lstStyle>
            <a:lvl1pPr marL="0" indent="0" algn="ctr" defTabSz="914400" rtl="0" eaLnBrk="1" latinLnBrk="0" hangingPunct="1">
              <a:lnSpc>
                <a:spcPct val="100000"/>
              </a:lnSpc>
              <a:spcBef>
                <a:spcPts val="600"/>
              </a:spcBef>
              <a:spcAft>
                <a:spcPts val="600"/>
              </a:spcAft>
              <a:buClr>
                <a:schemeClr val="accent2"/>
              </a:buClr>
              <a:buFont typeface="Calibri" panose="020F050202020403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06</a:t>
            </a:r>
          </a:p>
        </p:txBody>
      </p:sp>
      <p:sp>
        <p:nvSpPr>
          <p:cNvPr id="15" name="Text Placeholder 3">
            <a:extLst>
              <a:ext uri="{FF2B5EF4-FFF2-40B4-BE49-F238E27FC236}">
                <a16:creationId xmlns:a16="http://schemas.microsoft.com/office/drawing/2014/main" id="{5323E381-E437-19A5-E6A8-505C7499F035}"/>
              </a:ext>
            </a:extLst>
          </p:cNvPr>
          <p:cNvSpPr txBox="1">
            <a:spLocks/>
          </p:cNvSpPr>
          <p:nvPr/>
        </p:nvSpPr>
        <p:spPr>
          <a:xfrm>
            <a:off x="1103204" y="5780870"/>
            <a:ext cx="4727786" cy="611862"/>
          </a:xfrm>
          <a:prstGeom prst="rect">
            <a:avLst/>
          </a:prstGeom>
          <a:solidFill>
            <a:schemeClr val="bg1">
              <a:lumMod val="95000"/>
            </a:schemeClr>
          </a:solidFill>
        </p:spPr>
        <p:txBody>
          <a:bodyPr vert="horz" lIns="274320" tIns="45720" rIns="274320" bIns="45720" rtlCol="0" anchor="ctr">
            <a:noAutofit/>
          </a:bodyPr>
          <a:lstStyle>
            <a:lvl1pPr marL="0" indent="0" algn="l" defTabSz="914400" rtl="0" eaLnBrk="1" latinLnBrk="0" hangingPunct="1">
              <a:lnSpc>
                <a:spcPct val="100000"/>
              </a:lnSpc>
              <a:spcBef>
                <a:spcPts val="600"/>
              </a:spcBef>
              <a:spcAft>
                <a:spcPts val="600"/>
              </a:spcAft>
              <a:buClr>
                <a:schemeClr val="accent2"/>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600" err="1"/>
              <a:t>Ongewenst</a:t>
            </a:r>
            <a:r>
              <a:rPr lang="en-US" sz="1400" spc="600"/>
              <a:t> </a:t>
            </a:r>
            <a:r>
              <a:rPr lang="en-US" sz="1400" spc="600" err="1"/>
              <a:t>gedrag</a:t>
            </a:r>
            <a:r>
              <a:rPr lang="en-US" sz="1400" spc="600"/>
              <a:t> door </a:t>
            </a:r>
            <a:r>
              <a:rPr lang="en-US" sz="1400" u="sng" spc="600" err="1"/>
              <a:t>familie</a:t>
            </a:r>
            <a:r>
              <a:rPr lang="en-US" sz="1400" u="sng" spc="600"/>
              <a:t> / </a:t>
            </a:r>
            <a:r>
              <a:rPr lang="en-US" sz="1400" u="sng" spc="600" err="1"/>
              <a:t>bezoekers</a:t>
            </a:r>
            <a:r>
              <a:rPr lang="en-US" sz="1400" u="sng" spc="600"/>
              <a:t> van </a:t>
            </a:r>
            <a:r>
              <a:rPr lang="en-US" sz="1400" u="sng" spc="600" err="1"/>
              <a:t>patiënten</a:t>
            </a:r>
            <a:r>
              <a:rPr lang="en-US" sz="1400" u="sng" spc="600"/>
              <a:t> of </a:t>
            </a:r>
            <a:r>
              <a:rPr lang="en-US" sz="1400" u="sng" spc="600" err="1"/>
              <a:t>cliënten</a:t>
            </a:r>
            <a:endParaRPr lang="en-US" sz="1400" u="sng" spc="300"/>
          </a:p>
        </p:txBody>
      </p:sp>
      <p:sp>
        <p:nvSpPr>
          <p:cNvPr id="16" name="Text Placeholder 4">
            <a:extLst>
              <a:ext uri="{FF2B5EF4-FFF2-40B4-BE49-F238E27FC236}">
                <a16:creationId xmlns:a16="http://schemas.microsoft.com/office/drawing/2014/main" id="{CAB0DF51-5130-9638-B6CA-28E84990E9B5}"/>
              </a:ext>
            </a:extLst>
          </p:cNvPr>
          <p:cNvSpPr txBox="1">
            <a:spLocks/>
          </p:cNvSpPr>
          <p:nvPr/>
        </p:nvSpPr>
        <p:spPr>
          <a:xfrm>
            <a:off x="6096000" y="1464444"/>
            <a:ext cx="594803" cy="596035"/>
          </a:xfrm>
          <a:prstGeom prst="rect">
            <a:avLst/>
          </a:prstGeom>
          <a:gradFill>
            <a:gsLst>
              <a:gs pos="0">
                <a:schemeClr val="accent3"/>
              </a:gs>
              <a:gs pos="100000">
                <a:schemeClr val="accent2"/>
              </a:gs>
            </a:gsLst>
            <a:lin ang="18900000" scaled="1"/>
          </a:gradFill>
        </p:spPr>
        <p:txBody>
          <a:bodyPr vert="horz" lIns="91440" tIns="45720" rIns="91440" bIns="45720" rtlCol="0" anchor="ctr">
            <a:noAutofit/>
          </a:bodyPr>
          <a:lstStyle>
            <a:lvl1pPr marL="0" indent="0" algn="ctr" defTabSz="914400" rtl="0" eaLnBrk="1" latinLnBrk="0" hangingPunct="1">
              <a:lnSpc>
                <a:spcPct val="100000"/>
              </a:lnSpc>
              <a:spcBef>
                <a:spcPts val="600"/>
              </a:spcBef>
              <a:spcAft>
                <a:spcPts val="600"/>
              </a:spcAft>
              <a:buClr>
                <a:schemeClr val="accent2"/>
              </a:buClr>
              <a:buFont typeface="Calibri" panose="020F050202020403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07</a:t>
            </a:r>
          </a:p>
        </p:txBody>
      </p:sp>
      <p:sp>
        <p:nvSpPr>
          <p:cNvPr id="17" name="Text Placeholder 3">
            <a:extLst>
              <a:ext uri="{FF2B5EF4-FFF2-40B4-BE49-F238E27FC236}">
                <a16:creationId xmlns:a16="http://schemas.microsoft.com/office/drawing/2014/main" id="{DBEAAF02-AF09-B3EE-0B63-D47F11DB06EA}"/>
              </a:ext>
            </a:extLst>
          </p:cNvPr>
          <p:cNvSpPr txBox="1">
            <a:spLocks/>
          </p:cNvSpPr>
          <p:nvPr/>
        </p:nvSpPr>
        <p:spPr>
          <a:xfrm>
            <a:off x="6959207" y="1464444"/>
            <a:ext cx="4727787" cy="611863"/>
          </a:xfrm>
          <a:prstGeom prst="rect">
            <a:avLst/>
          </a:prstGeom>
          <a:solidFill>
            <a:schemeClr val="bg1">
              <a:lumMod val="95000"/>
            </a:schemeClr>
          </a:solidFill>
        </p:spPr>
        <p:txBody>
          <a:bodyPr vert="horz" lIns="274320" tIns="45720" rIns="274320" bIns="45720" rtlCol="0" anchor="ctr">
            <a:noAutofit/>
          </a:bodyPr>
          <a:lstStyle>
            <a:lvl1pPr marL="0" indent="0" algn="l" defTabSz="914400" rtl="0" eaLnBrk="1" latinLnBrk="0" hangingPunct="1">
              <a:lnSpc>
                <a:spcPct val="100000"/>
              </a:lnSpc>
              <a:spcBef>
                <a:spcPts val="600"/>
              </a:spcBef>
              <a:spcAft>
                <a:spcPts val="600"/>
              </a:spcAft>
              <a:buClr>
                <a:schemeClr val="accent2"/>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600" err="1"/>
              <a:t>Nazorg</a:t>
            </a:r>
            <a:r>
              <a:rPr lang="en-US" sz="1400" spc="600"/>
              <a:t> </a:t>
            </a:r>
            <a:r>
              <a:rPr lang="en-US" sz="1400" spc="600" err="1"/>
              <a:t>ongewenst</a:t>
            </a:r>
            <a:r>
              <a:rPr lang="en-US" sz="1400" spc="600"/>
              <a:t> </a:t>
            </a:r>
            <a:r>
              <a:rPr lang="en-US" sz="1400" spc="600" err="1"/>
              <a:t>gedrag</a:t>
            </a:r>
            <a:r>
              <a:rPr lang="en-US" sz="1400" spc="600"/>
              <a:t> door </a:t>
            </a:r>
            <a:r>
              <a:rPr lang="en-US" sz="1400" u="sng" spc="600" err="1"/>
              <a:t>patiënten</a:t>
            </a:r>
            <a:r>
              <a:rPr lang="en-US" sz="1400" u="sng" spc="600"/>
              <a:t> </a:t>
            </a:r>
            <a:r>
              <a:rPr lang="en-US" sz="1400" u="sng" spc="600" err="1"/>
              <a:t>cliënten</a:t>
            </a:r>
            <a:r>
              <a:rPr lang="en-US" sz="1400" u="sng" spc="600"/>
              <a:t> of </a:t>
            </a:r>
            <a:r>
              <a:rPr lang="en-US" sz="1400" u="sng" spc="600" err="1"/>
              <a:t>hun</a:t>
            </a:r>
            <a:r>
              <a:rPr lang="en-US" sz="1400" u="sng" spc="600"/>
              <a:t> </a:t>
            </a:r>
            <a:r>
              <a:rPr lang="en-US" sz="1400" u="sng" spc="600" err="1"/>
              <a:t>familie</a:t>
            </a:r>
            <a:r>
              <a:rPr lang="en-US" sz="1400" u="sng" spc="600"/>
              <a:t> / </a:t>
            </a:r>
            <a:r>
              <a:rPr lang="en-US" sz="1400" u="sng" spc="600" err="1"/>
              <a:t>bezoekers</a:t>
            </a:r>
            <a:endParaRPr lang="en-US" sz="1400" u="sng" spc="300"/>
          </a:p>
        </p:txBody>
      </p:sp>
      <p:sp>
        <p:nvSpPr>
          <p:cNvPr id="18" name="Text Placeholder 4">
            <a:extLst>
              <a:ext uri="{FF2B5EF4-FFF2-40B4-BE49-F238E27FC236}">
                <a16:creationId xmlns:a16="http://schemas.microsoft.com/office/drawing/2014/main" id="{7390D016-E005-8EE0-F46A-92B660DF8677}"/>
              </a:ext>
            </a:extLst>
          </p:cNvPr>
          <p:cNvSpPr txBox="1">
            <a:spLocks/>
          </p:cNvSpPr>
          <p:nvPr/>
        </p:nvSpPr>
        <p:spPr>
          <a:xfrm>
            <a:off x="6067007" y="2323406"/>
            <a:ext cx="594803" cy="596035"/>
          </a:xfrm>
          <a:prstGeom prst="rect">
            <a:avLst/>
          </a:prstGeom>
          <a:gradFill>
            <a:gsLst>
              <a:gs pos="0">
                <a:schemeClr val="accent3"/>
              </a:gs>
              <a:gs pos="100000">
                <a:schemeClr val="accent2"/>
              </a:gs>
            </a:gsLst>
            <a:lin ang="18900000" scaled="1"/>
          </a:gradFill>
        </p:spPr>
        <p:txBody>
          <a:bodyPr vert="horz" lIns="91440" tIns="45720" rIns="91440" bIns="45720" rtlCol="0" anchor="ctr">
            <a:noAutofit/>
          </a:bodyPr>
          <a:lstStyle>
            <a:lvl1pPr marL="0" indent="0" algn="ctr" defTabSz="914400" rtl="0" eaLnBrk="1" latinLnBrk="0" hangingPunct="1">
              <a:lnSpc>
                <a:spcPct val="100000"/>
              </a:lnSpc>
              <a:spcBef>
                <a:spcPts val="600"/>
              </a:spcBef>
              <a:spcAft>
                <a:spcPts val="600"/>
              </a:spcAft>
              <a:buClr>
                <a:schemeClr val="accent2"/>
              </a:buClr>
              <a:buFont typeface="Calibri" panose="020F050202020403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08</a:t>
            </a:r>
          </a:p>
        </p:txBody>
      </p:sp>
      <p:sp>
        <p:nvSpPr>
          <p:cNvPr id="19" name="Text Placeholder 3">
            <a:extLst>
              <a:ext uri="{FF2B5EF4-FFF2-40B4-BE49-F238E27FC236}">
                <a16:creationId xmlns:a16="http://schemas.microsoft.com/office/drawing/2014/main" id="{2CE75B2F-310D-89EF-AB88-7AD01C3CF296}"/>
              </a:ext>
            </a:extLst>
          </p:cNvPr>
          <p:cNvSpPr txBox="1">
            <a:spLocks/>
          </p:cNvSpPr>
          <p:nvPr/>
        </p:nvSpPr>
        <p:spPr>
          <a:xfrm>
            <a:off x="6972808" y="2328042"/>
            <a:ext cx="4727788" cy="583487"/>
          </a:xfrm>
          <a:prstGeom prst="rect">
            <a:avLst/>
          </a:prstGeom>
          <a:solidFill>
            <a:schemeClr val="bg1">
              <a:lumMod val="95000"/>
            </a:schemeClr>
          </a:solidFill>
        </p:spPr>
        <p:txBody>
          <a:bodyPr vert="horz" lIns="274320" tIns="45720" rIns="274320" bIns="45720" rtlCol="0" anchor="ctr">
            <a:noAutofit/>
          </a:bodyPr>
          <a:lstStyle>
            <a:lvl1pPr marL="0" indent="0" algn="l" defTabSz="914400" rtl="0" eaLnBrk="1" latinLnBrk="0" hangingPunct="1">
              <a:lnSpc>
                <a:spcPct val="100000"/>
              </a:lnSpc>
              <a:spcBef>
                <a:spcPts val="600"/>
              </a:spcBef>
              <a:spcAft>
                <a:spcPts val="600"/>
              </a:spcAft>
              <a:buClr>
                <a:schemeClr val="accent2"/>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600" err="1"/>
              <a:t>Ongewenst</a:t>
            </a:r>
            <a:r>
              <a:rPr lang="en-US" sz="1400" spc="600"/>
              <a:t> </a:t>
            </a:r>
            <a:r>
              <a:rPr lang="en-US" sz="1400" spc="600" err="1"/>
              <a:t>gedrag</a:t>
            </a:r>
            <a:r>
              <a:rPr lang="en-US" sz="1400" spc="600"/>
              <a:t> door </a:t>
            </a:r>
            <a:r>
              <a:rPr lang="en-US" sz="1400" u="sng" spc="600" err="1"/>
              <a:t>collega’s</a:t>
            </a:r>
            <a:r>
              <a:rPr lang="en-US" sz="1400" u="sng" spc="600"/>
              <a:t> / </a:t>
            </a:r>
            <a:r>
              <a:rPr lang="en-US" sz="1400" u="sng" spc="600" err="1"/>
              <a:t>leidinggevenden</a:t>
            </a:r>
            <a:endParaRPr lang="en-US" sz="1400" u="sng" spc="300"/>
          </a:p>
        </p:txBody>
      </p:sp>
      <p:sp>
        <p:nvSpPr>
          <p:cNvPr id="20" name="Text Placeholder 4">
            <a:extLst>
              <a:ext uri="{FF2B5EF4-FFF2-40B4-BE49-F238E27FC236}">
                <a16:creationId xmlns:a16="http://schemas.microsoft.com/office/drawing/2014/main" id="{0FDBEAB0-CA61-4C2A-53AC-370404280F92}"/>
              </a:ext>
            </a:extLst>
          </p:cNvPr>
          <p:cNvSpPr txBox="1">
            <a:spLocks/>
          </p:cNvSpPr>
          <p:nvPr/>
        </p:nvSpPr>
        <p:spPr>
          <a:xfrm>
            <a:off x="6096000" y="3182368"/>
            <a:ext cx="594803" cy="596035"/>
          </a:xfrm>
          <a:prstGeom prst="rect">
            <a:avLst/>
          </a:prstGeom>
          <a:gradFill>
            <a:gsLst>
              <a:gs pos="0">
                <a:schemeClr val="accent3"/>
              </a:gs>
              <a:gs pos="100000">
                <a:schemeClr val="accent2"/>
              </a:gs>
            </a:gsLst>
            <a:lin ang="18900000" scaled="1"/>
          </a:gradFill>
        </p:spPr>
        <p:txBody>
          <a:bodyPr vert="horz" lIns="91440" tIns="45720" rIns="91440" bIns="45720" rtlCol="0" anchor="ctr">
            <a:noAutofit/>
          </a:bodyPr>
          <a:lstStyle>
            <a:lvl1pPr marL="0" indent="0" algn="ctr" defTabSz="914400" rtl="0" eaLnBrk="1" latinLnBrk="0" hangingPunct="1">
              <a:lnSpc>
                <a:spcPct val="100000"/>
              </a:lnSpc>
              <a:spcBef>
                <a:spcPts val="600"/>
              </a:spcBef>
              <a:spcAft>
                <a:spcPts val="600"/>
              </a:spcAft>
              <a:buClr>
                <a:schemeClr val="accent2"/>
              </a:buClr>
              <a:buFont typeface="Calibri" panose="020F050202020403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09</a:t>
            </a:r>
          </a:p>
        </p:txBody>
      </p:sp>
      <p:sp>
        <p:nvSpPr>
          <p:cNvPr id="21" name="Text Placeholder 3">
            <a:extLst>
              <a:ext uri="{FF2B5EF4-FFF2-40B4-BE49-F238E27FC236}">
                <a16:creationId xmlns:a16="http://schemas.microsoft.com/office/drawing/2014/main" id="{BF993156-3061-5EC8-7C97-279E5B2CA477}"/>
              </a:ext>
            </a:extLst>
          </p:cNvPr>
          <p:cNvSpPr txBox="1">
            <a:spLocks/>
          </p:cNvSpPr>
          <p:nvPr/>
        </p:nvSpPr>
        <p:spPr>
          <a:xfrm>
            <a:off x="6977436" y="3190280"/>
            <a:ext cx="4720988" cy="596035"/>
          </a:xfrm>
          <a:prstGeom prst="rect">
            <a:avLst/>
          </a:prstGeom>
          <a:solidFill>
            <a:schemeClr val="bg1">
              <a:lumMod val="95000"/>
            </a:schemeClr>
          </a:solidFill>
        </p:spPr>
        <p:txBody>
          <a:bodyPr vert="horz" lIns="274320" tIns="45720" rIns="274320" bIns="45720" rtlCol="0" anchor="ctr">
            <a:noAutofit/>
          </a:bodyPr>
          <a:lstStyle>
            <a:lvl1pPr marL="0" indent="0" algn="l" defTabSz="914400" rtl="0" eaLnBrk="1" latinLnBrk="0" hangingPunct="1">
              <a:lnSpc>
                <a:spcPct val="100000"/>
              </a:lnSpc>
              <a:spcBef>
                <a:spcPts val="600"/>
              </a:spcBef>
              <a:spcAft>
                <a:spcPts val="600"/>
              </a:spcAft>
              <a:buClr>
                <a:schemeClr val="accent2"/>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600" err="1"/>
              <a:t>Nazorg</a:t>
            </a:r>
            <a:r>
              <a:rPr lang="en-US" sz="1400" spc="600"/>
              <a:t> </a:t>
            </a:r>
            <a:r>
              <a:rPr lang="en-US" sz="1400" spc="600" err="1"/>
              <a:t>ongewenst</a:t>
            </a:r>
            <a:r>
              <a:rPr lang="en-US" sz="1400" spc="600"/>
              <a:t> </a:t>
            </a:r>
            <a:r>
              <a:rPr lang="en-US" sz="1400" spc="600" err="1"/>
              <a:t>gedrag</a:t>
            </a:r>
            <a:r>
              <a:rPr lang="en-US" sz="1400" spc="600"/>
              <a:t> door </a:t>
            </a:r>
            <a:r>
              <a:rPr lang="en-US" sz="1400" u="sng" spc="600" err="1"/>
              <a:t>collega’s</a:t>
            </a:r>
            <a:r>
              <a:rPr lang="en-US" sz="1400" u="sng" spc="600"/>
              <a:t> / </a:t>
            </a:r>
            <a:r>
              <a:rPr lang="en-US" sz="1400" u="sng" spc="600" err="1"/>
              <a:t>leidinggevenden</a:t>
            </a:r>
            <a:endParaRPr lang="en-US" sz="1400" u="sng" spc="300"/>
          </a:p>
        </p:txBody>
      </p:sp>
      <p:sp>
        <p:nvSpPr>
          <p:cNvPr id="22" name="Text Placeholder 4">
            <a:extLst>
              <a:ext uri="{FF2B5EF4-FFF2-40B4-BE49-F238E27FC236}">
                <a16:creationId xmlns:a16="http://schemas.microsoft.com/office/drawing/2014/main" id="{3ABC8C4C-6503-23DB-1F51-5F48C61124BE}"/>
              </a:ext>
            </a:extLst>
          </p:cNvPr>
          <p:cNvSpPr txBox="1">
            <a:spLocks/>
          </p:cNvSpPr>
          <p:nvPr/>
        </p:nvSpPr>
        <p:spPr>
          <a:xfrm>
            <a:off x="6096000" y="4049243"/>
            <a:ext cx="594803" cy="596035"/>
          </a:xfrm>
          <a:prstGeom prst="rect">
            <a:avLst/>
          </a:prstGeom>
          <a:gradFill>
            <a:gsLst>
              <a:gs pos="0">
                <a:schemeClr val="accent3"/>
              </a:gs>
              <a:gs pos="100000">
                <a:schemeClr val="accent2"/>
              </a:gs>
            </a:gsLst>
            <a:lin ang="18900000" scaled="1"/>
          </a:gradFill>
        </p:spPr>
        <p:txBody>
          <a:bodyPr vert="horz" lIns="91440" tIns="45720" rIns="91440" bIns="45720" rtlCol="0" anchor="ctr">
            <a:noAutofit/>
          </a:bodyPr>
          <a:lstStyle>
            <a:lvl1pPr marL="0" indent="0" algn="ctr" defTabSz="914400" rtl="0" eaLnBrk="1" latinLnBrk="0" hangingPunct="1">
              <a:lnSpc>
                <a:spcPct val="100000"/>
              </a:lnSpc>
              <a:spcBef>
                <a:spcPts val="600"/>
              </a:spcBef>
              <a:spcAft>
                <a:spcPts val="600"/>
              </a:spcAft>
              <a:buClr>
                <a:schemeClr val="accent2"/>
              </a:buClr>
              <a:buFont typeface="Calibri" panose="020F050202020403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10</a:t>
            </a:r>
          </a:p>
        </p:txBody>
      </p:sp>
      <p:sp>
        <p:nvSpPr>
          <p:cNvPr id="23" name="Text Placeholder 3">
            <a:extLst>
              <a:ext uri="{FF2B5EF4-FFF2-40B4-BE49-F238E27FC236}">
                <a16:creationId xmlns:a16="http://schemas.microsoft.com/office/drawing/2014/main" id="{F45E4351-F264-EA01-B478-F4F87B3576EB}"/>
              </a:ext>
            </a:extLst>
          </p:cNvPr>
          <p:cNvSpPr txBox="1">
            <a:spLocks/>
          </p:cNvSpPr>
          <p:nvPr/>
        </p:nvSpPr>
        <p:spPr>
          <a:xfrm>
            <a:off x="6972808" y="4049243"/>
            <a:ext cx="4720988" cy="596035"/>
          </a:xfrm>
          <a:prstGeom prst="rect">
            <a:avLst/>
          </a:prstGeom>
          <a:solidFill>
            <a:schemeClr val="bg1">
              <a:lumMod val="95000"/>
            </a:schemeClr>
          </a:solidFill>
        </p:spPr>
        <p:txBody>
          <a:bodyPr vert="horz" lIns="274320" tIns="45720" rIns="274320" bIns="45720" rtlCol="0" anchor="ctr">
            <a:noAutofit/>
          </a:bodyPr>
          <a:lstStyle>
            <a:lvl1pPr marL="0" indent="0" algn="l" defTabSz="914400" rtl="0" eaLnBrk="1" latinLnBrk="0" hangingPunct="1">
              <a:lnSpc>
                <a:spcPct val="100000"/>
              </a:lnSpc>
              <a:spcBef>
                <a:spcPts val="600"/>
              </a:spcBef>
              <a:spcAft>
                <a:spcPts val="600"/>
              </a:spcAft>
              <a:buClr>
                <a:schemeClr val="accent2"/>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600"/>
              <a:t>Tips</a:t>
            </a:r>
            <a:endParaRPr lang="en-US" sz="1400" spc="300"/>
          </a:p>
        </p:txBody>
      </p:sp>
      <p:sp>
        <p:nvSpPr>
          <p:cNvPr id="24" name="Text Placeholder 4">
            <a:extLst>
              <a:ext uri="{FF2B5EF4-FFF2-40B4-BE49-F238E27FC236}">
                <a16:creationId xmlns:a16="http://schemas.microsoft.com/office/drawing/2014/main" id="{A064061B-4391-4037-5B5D-A37FC413C7DE}"/>
              </a:ext>
            </a:extLst>
          </p:cNvPr>
          <p:cNvSpPr txBox="1">
            <a:spLocks/>
          </p:cNvSpPr>
          <p:nvPr/>
        </p:nvSpPr>
        <p:spPr>
          <a:xfrm>
            <a:off x="6096000" y="4916116"/>
            <a:ext cx="594803" cy="596035"/>
          </a:xfrm>
          <a:prstGeom prst="rect">
            <a:avLst/>
          </a:prstGeom>
          <a:gradFill>
            <a:gsLst>
              <a:gs pos="0">
                <a:schemeClr val="accent3"/>
              </a:gs>
              <a:gs pos="100000">
                <a:schemeClr val="accent2"/>
              </a:gs>
            </a:gsLst>
            <a:lin ang="18900000" scaled="1"/>
          </a:gradFill>
        </p:spPr>
        <p:txBody>
          <a:bodyPr vert="horz" lIns="91440" tIns="45720" rIns="91440" bIns="45720" rtlCol="0" anchor="ctr">
            <a:noAutofit/>
          </a:bodyPr>
          <a:lstStyle>
            <a:lvl1pPr marL="0" indent="0" algn="ctr" defTabSz="914400" rtl="0" eaLnBrk="1" latinLnBrk="0" hangingPunct="1">
              <a:lnSpc>
                <a:spcPct val="100000"/>
              </a:lnSpc>
              <a:spcBef>
                <a:spcPts val="600"/>
              </a:spcBef>
              <a:spcAft>
                <a:spcPts val="600"/>
              </a:spcAft>
              <a:buClr>
                <a:schemeClr val="accent2"/>
              </a:buClr>
              <a:buFont typeface="Calibri" panose="020F0502020204030204" pitchFamily="34" charset="0"/>
              <a:buNone/>
              <a:defRPr sz="1600" b="0" kern="1200">
                <a:solidFill>
                  <a:schemeClr val="bg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11</a:t>
            </a:r>
          </a:p>
        </p:txBody>
      </p:sp>
      <p:sp>
        <p:nvSpPr>
          <p:cNvPr id="25" name="Text Placeholder 3">
            <a:extLst>
              <a:ext uri="{FF2B5EF4-FFF2-40B4-BE49-F238E27FC236}">
                <a16:creationId xmlns:a16="http://schemas.microsoft.com/office/drawing/2014/main" id="{85B64CEC-7F16-B60B-49F2-B5B22A914C55}"/>
              </a:ext>
            </a:extLst>
          </p:cNvPr>
          <p:cNvSpPr txBox="1">
            <a:spLocks/>
          </p:cNvSpPr>
          <p:nvPr/>
        </p:nvSpPr>
        <p:spPr>
          <a:xfrm>
            <a:off x="6979608" y="4908206"/>
            <a:ext cx="4720988" cy="596035"/>
          </a:xfrm>
          <a:prstGeom prst="rect">
            <a:avLst/>
          </a:prstGeom>
          <a:solidFill>
            <a:schemeClr val="bg1">
              <a:lumMod val="95000"/>
            </a:schemeClr>
          </a:solidFill>
        </p:spPr>
        <p:txBody>
          <a:bodyPr vert="horz" lIns="274320" tIns="45720" rIns="274320" bIns="45720" rtlCol="0" anchor="ctr">
            <a:noAutofit/>
          </a:bodyPr>
          <a:lstStyle>
            <a:lvl1pPr marL="0" indent="0" algn="l" defTabSz="914400" rtl="0" eaLnBrk="1" latinLnBrk="0" hangingPunct="1">
              <a:lnSpc>
                <a:spcPct val="100000"/>
              </a:lnSpc>
              <a:spcBef>
                <a:spcPts val="600"/>
              </a:spcBef>
              <a:spcAft>
                <a:spcPts val="600"/>
              </a:spcAft>
              <a:buClr>
                <a:schemeClr val="accent2"/>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600" err="1"/>
              <a:t>Achtergrondkenmerken</a:t>
            </a:r>
            <a:endParaRPr lang="en-US" sz="1400" spc="300"/>
          </a:p>
        </p:txBody>
      </p:sp>
    </p:spTree>
    <p:extLst>
      <p:ext uri="{BB962C8B-B14F-4D97-AF65-F5344CB8AC3E}">
        <p14:creationId xmlns:p14="http://schemas.microsoft.com/office/powerpoint/2010/main" val="74035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200" y="67493"/>
            <a:ext cx="9359900" cy="591713"/>
          </a:xfrm>
        </p:spPr>
        <p:txBody>
          <a:bodyPr>
            <a:noAutofit/>
          </a:bodyPr>
          <a:lstStyle/>
          <a:p>
            <a:r>
              <a:rPr lang="nl-NL" sz="2200"/>
              <a:t>Medewerkers melden ongewenst gedrag het vaakst bij hun leidinggevende of via een formulier</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a:t>Seksuele intimidatie en discriminatie worden vaker alleen met collega’s besproken.</a:t>
            </a:r>
          </a:p>
        </p:txBody>
      </p:sp>
      <p:sp>
        <p:nvSpPr>
          <p:cNvPr id="7" name="Tekstvak 6">
            <a:extLst>
              <a:ext uri="{FF2B5EF4-FFF2-40B4-BE49-F238E27FC236}">
                <a16:creationId xmlns:a16="http://schemas.microsoft.com/office/drawing/2014/main" id="{56632C9F-A75D-F631-DDAD-9A978A000335}"/>
              </a:ext>
            </a:extLst>
          </p:cNvPr>
          <p:cNvSpPr txBox="1"/>
          <p:nvPr/>
        </p:nvSpPr>
        <p:spPr>
          <a:xfrm>
            <a:off x="9639869" y="1030034"/>
            <a:ext cx="2552131" cy="375359"/>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Patiënten / cliënten</a:t>
            </a:r>
          </a:p>
        </p:txBody>
      </p:sp>
      <p:graphicFrame>
        <p:nvGraphicFramePr>
          <p:cNvPr id="2" name="Tijdelijke aanduiding voor inhoud 7">
            <a:extLst>
              <a:ext uri="{FF2B5EF4-FFF2-40B4-BE49-F238E27FC236}">
                <a16:creationId xmlns:a16="http://schemas.microsoft.com/office/drawing/2014/main" id="{895ED8CD-BBDE-AB66-4EF0-CD4A22EEBE30}"/>
              </a:ext>
            </a:extLst>
          </p:cNvPr>
          <p:cNvGraphicFramePr>
            <a:graphicFrameLocks/>
          </p:cNvGraphicFramePr>
          <p:nvPr>
            <p:extLst>
              <p:ext uri="{D42A27DB-BD31-4B8C-83A1-F6EECF244321}">
                <p14:modId xmlns:p14="http://schemas.microsoft.com/office/powerpoint/2010/main" val="869375724"/>
              </p:ext>
            </p:extLst>
          </p:nvPr>
        </p:nvGraphicFramePr>
        <p:xfrm>
          <a:off x="838201" y="1156256"/>
          <a:ext cx="7277099" cy="50434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hoek: afgeronde hoeken 2">
            <a:extLst>
              <a:ext uri="{FF2B5EF4-FFF2-40B4-BE49-F238E27FC236}">
                <a16:creationId xmlns:a16="http://schemas.microsoft.com/office/drawing/2014/main" id="{4D4A0D6C-B2B4-216B-FCEE-23DE7D4F7804}"/>
              </a:ext>
            </a:extLst>
          </p:cNvPr>
          <p:cNvSpPr/>
          <p:nvPr/>
        </p:nvSpPr>
        <p:spPr>
          <a:xfrm>
            <a:off x="8115300" y="1460124"/>
            <a:ext cx="3782533" cy="4794349"/>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Wanneer er sprake is van ongewenst gedrag, dan melden medewerkers dit het vaakst bij hun leidinggevende of via een formulier. </a:t>
            </a:r>
          </a:p>
          <a:p>
            <a:pPr>
              <a:spcBef>
                <a:spcPts val="600"/>
              </a:spcBef>
            </a:pPr>
            <a:r>
              <a:rPr lang="nl-NL" sz="1000">
                <a:solidFill>
                  <a:schemeClr val="tx1"/>
                </a:solidFill>
              </a:rPr>
              <a:t>* Opvallend is dat seksuele intimidatie en discriminatie niet vaak bij de leidinggevende worden gemeld, maar vaker worden besproken met collega’s. Fysieke agressie daarentegen wordt sneller gemeld bij de leidinggevende of via een formulier. </a:t>
            </a:r>
          </a:p>
          <a:p>
            <a:pPr>
              <a:spcBef>
                <a:spcPts val="600"/>
              </a:spcBef>
            </a:pPr>
            <a:r>
              <a:rPr lang="nl-NL" sz="1000">
                <a:solidFill>
                  <a:schemeClr val="tx1"/>
                </a:solidFill>
              </a:rPr>
              <a:t>* Ongewenst gedrag wordt niet vaak bij de vertrouwenspersoon gemeld. Wel maken medewerkers gebruik van een meldpunt om ongewenst gedrag te melden. Verder lijken vrijwel alle medewerkers te weten waar ze ongewenst gedrag kunnen melden. </a:t>
            </a:r>
          </a:p>
          <a:p>
            <a:pPr>
              <a:spcBef>
                <a:spcPts val="600"/>
              </a:spcBef>
            </a:pPr>
            <a:r>
              <a:rPr lang="nl-NL" sz="1000">
                <a:solidFill>
                  <a:schemeClr val="tx1"/>
                </a:solidFill>
              </a:rPr>
              <a:t>* Medewerkers die aangeven ongewenst gedrag op een andere manier gemeld te hebben, geven vooral aan het gemeld te hebben tijdens de teamvergadering of via een rapportage van de patiënt of cliënt. Sommige medewerkers hadden er geen behoefte aan om het te melden. </a:t>
            </a:r>
          </a:p>
          <a:p>
            <a:pPr>
              <a:spcBef>
                <a:spcPts val="600"/>
              </a:spcBef>
            </a:pPr>
            <a:r>
              <a:rPr lang="nl-NL" sz="1000">
                <a:solidFill>
                  <a:schemeClr val="tx1"/>
                </a:solidFill>
              </a:rPr>
              <a:t>* De verschillende vormen van ongewenst gedrag worden in de gehandicaptenzorg en geestelijke gezondheidszorg vaker via een formulier gemeld dan in de andere subsectoren.</a:t>
            </a:r>
          </a:p>
          <a:p>
            <a:pPr>
              <a:spcBef>
                <a:spcPts val="600"/>
              </a:spcBef>
            </a:pPr>
            <a:r>
              <a:rPr lang="nl-NL" sz="1000">
                <a:solidFill>
                  <a:schemeClr val="tx1"/>
                </a:solidFill>
              </a:rPr>
              <a:t>* Medewerkers van tussen de 35 en 49 melden verbale agressie en fysieke agressie vaker via een formulier dan 50-plussers. Zij gaan daarentegen vaker naar hun leidinggevende toe om een melding te maken. </a:t>
            </a:r>
          </a:p>
        </p:txBody>
      </p:sp>
      <p:sp>
        <p:nvSpPr>
          <p:cNvPr id="5" name="Tijdelijke aanduiding voor tekst 7">
            <a:extLst>
              <a:ext uri="{FF2B5EF4-FFF2-40B4-BE49-F238E27FC236}">
                <a16:creationId xmlns:a16="http://schemas.microsoft.com/office/drawing/2014/main" id="{40F3A5BA-D7C7-68DC-BE50-713B39276E8D}"/>
              </a:ext>
            </a:extLst>
          </p:cNvPr>
          <p:cNvSpPr txBox="1">
            <a:spLocks/>
          </p:cNvSpPr>
          <p:nvPr/>
        </p:nvSpPr>
        <p:spPr>
          <a:xfrm>
            <a:off x="163674" y="6254474"/>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Heb je het onderstaande ongewenste gedrag van </a:t>
            </a:r>
            <a:r>
              <a:rPr lang="nl-NL" sz="800" b="1">
                <a:solidFill>
                  <a:schemeClr val="accent1"/>
                </a:solidFill>
                <a:latin typeface="+mj-lt"/>
                <a:ea typeface="Times New Roman" panose="02020603050405020304" pitchFamily="18" charset="0"/>
              </a:rPr>
              <a:t>patiënten / cliënten, waar je in de afgelopen 12 maanden mee te maken hebt gehad, gemeld binnen je organisatie? Meerder antwoorden zijn mogelijk.</a:t>
            </a:r>
            <a:endParaRPr lang="nl-NL" sz="800" b="1">
              <a:solidFill>
                <a:schemeClr val="accent1"/>
              </a:solidFill>
              <a:effectLst/>
              <a:latin typeface="+mj-lt"/>
              <a:ea typeface="Times New Roman" panose="02020603050405020304" pitchFamily="18" charset="0"/>
            </a:endParaRPr>
          </a:p>
        </p:txBody>
      </p:sp>
    </p:spTree>
    <p:extLst>
      <p:ext uri="{BB962C8B-B14F-4D97-AF65-F5344CB8AC3E}">
        <p14:creationId xmlns:p14="http://schemas.microsoft.com/office/powerpoint/2010/main" val="241955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6. </a:t>
            </a:r>
            <a:r>
              <a:rPr lang="en-US" sz="2800" spc="600" err="1"/>
              <a:t>Ongewenst</a:t>
            </a:r>
            <a:r>
              <a:rPr lang="en-US" sz="2800" spc="600"/>
              <a:t> </a:t>
            </a:r>
            <a:r>
              <a:rPr lang="en-US" sz="2800" spc="600" err="1"/>
              <a:t>gedrag</a:t>
            </a:r>
            <a:r>
              <a:rPr lang="en-US" sz="2800" spc="600"/>
              <a:t> door </a:t>
            </a:r>
            <a:r>
              <a:rPr lang="en-US" sz="2800" u="sng" spc="600" err="1"/>
              <a:t>familie</a:t>
            </a:r>
            <a:r>
              <a:rPr lang="en-US" sz="2800" u="sng" spc="600"/>
              <a:t> / </a:t>
            </a:r>
            <a:r>
              <a:rPr lang="en-US" sz="2800" u="sng" spc="600" err="1"/>
              <a:t>bezoekers</a:t>
            </a:r>
            <a:r>
              <a:rPr lang="en-US" sz="2800" u="sng" spc="600"/>
              <a:t> van patiënten of cliënten</a:t>
            </a:r>
          </a:p>
        </p:txBody>
      </p:sp>
    </p:spTree>
    <p:extLst>
      <p:ext uri="{BB962C8B-B14F-4D97-AF65-F5344CB8AC3E}">
        <p14:creationId xmlns:p14="http://schemas.microsoft.com/office/powerpoint/2010/main" val="90259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Autofit/>
          </a:bodyPr>
          <a:lstStyle/>
          <a:p>
            <a:r>
              <a:rPr lang="nl-NL" sz="2200"/>
              <a:t>Verbale agressie door bezoekers is volgens een derde van de medewerkers een enkele keer voorgekomen in het afgelopen jaar</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a:t>D</a:t>
            </a:r>
            <a:r>
              <a:rPr lang="nl-NL" sz="1600"/>
              <a:t>e andere vormen van ongewenst gedrag komt bijna niet voor. </a:t>
            </a:r>
            <a:endParaRPr lang="nl-NL"/>
          </a:p>
        </p:txBody>
      </p:sp>
      <p:sp>
        <p:nvSpPr>
          <p:cNvPr id="7" name="Tekstvak 6">
            <a:extLst>
              <a:ext uri="{FF2B5EF4-FFF2-40B4-BE49-F238E27FC236}">
                <a16:creationId xmlns:a16="http://schemas.microsoft.com/office/drawing/2014/main" id="{56632C9F-A75D-F631-DDAD-9A978A000335}"/>
              </a:ext>
            </a:extLst>
          </p:cNvPr>
          <p:cNvSpPr txBox="1"/>
          <p:nvPr/>
        </p:nvSpPr>
        <p:spPr>
          <a:xfrm>
            <a:off x="9639869" y="1030034"/>
            <a:ext cx="2552131" cy="375359"/>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Familie / bezoekers patiënten</a:t>
            </a:r>
          </a:p>
        </p:txBody>
      </p:sp>
      <p:graphicFrame>
        <p:nvGraphicFramePr>
          <p:cNvPr id="2" name="Tijdelijke aanduiding voor inhoud 7">
            <a:extLst>
              <a:ext uri="{FF2B5EF4-FFF2-40B4-BE49-F238E27FC236}">
                <a16:creationId xmlns:a16="http://schemas.microsoft.com/office/drawing/2014/main" id="{FC27196C-3C2C-EBBC-CCC6-829F128B83F7}"/>
              </a:ext>
            </a:extLst>
          </p:cNvPr>
          <p:cNvGraphicFramePr>
            <a:graphicFrameLocks/>
          </p:cNvGraphicFramePr>
          <p:nvPr>
            <p:extLst>
              <p:ext uri="{D42A27DB-BD31-4B8C-83A1-F6EECF244321}">
                <p14:modId xmlns:p14="http://schemas.microsoft.com/office/powerpoint/2010/main" val="2555774612"/>
              </p:ext>
            </p:extLst>
          </p:nvPr>
        </p:nvGraphicFramePr>
        <p:xfrm>
          <a:off x="838200" y="1217713"/>
          <a:ext cx="8134350" cy="3230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ek 7">
            <a:extLst>
              <a:ext uri="{FF2B5EF4-FFF2-40B4-BE49-F238E27FC236}">
                <a16:creationId xmlns:a16="http://schemas.microsoft.com/office/drawing/2014/main" id="{C0F67CEB-0F69-3954-8AC6-EFE5E470B0CE}"/>
              </a:ext>
            </a:extLst>
          </p:cNvPr>
          <p:cNvGraphicFramePr/>
          <p:nvPr>
            <p:extLst>
              <p:ext uri="{D42A27DB-BD31-4B8C-83A1-F6EECF244321}">
                <p14:modId xmlns:p14="http://schemas.microsoft.com/office/powerpoint/2010/main" val="3117774572"/>
              </p:ext>
            </p:extLst>
          </p:nvPr>
        </p:nvGraphicFramePr>
        <p:xfrm>
          <a:off x="8972551" y="1423989"/>
          <a:ext cx="3076574" cy="302418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hoek: afgeronde hoeken 2">
            <a:extLst>
              <a:ext uri="{FF2B5EF4-FFF2-40B4-BE49-F238E27FC236}">
                <a16:creationId xmlns:a16="http://schemas.microsoft.com/office/drawing/2014/main" id="{7C24E736-262C-74AC-9CEA-3C32B8E484AD}"/>
              </a:ext>
            </a:extLst>
          </p:cNvPr>
          <p:cNvSpPr/>
          <p:nvPr/>
        </p:nvSpPr>
        <p:spPr>
          <a:xfrm>
            <a:off x="406400" y="4448175"/>
            <a:ext cx="11226800" cy="1635125"/>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meerderheid van de medewerkers heeft nooit te maken gehad met ongewenst gedrag door familie, vrienden of bezoekers van patiënten of cliënten. Bij een derde van de medewerkers is een enkele keer sprake geweest van verbale agressie door familie, vrienden of bezoekers. Verder is pestgedrag en bedreiging of intimidatie bij ongeveer 1 op de 5 medewerkers een enkele keer  voorgekomen in het afgelopen jaar. </a:t>
            </a:r>
          </a:p>
          <a:p>
            <a:pPr>
              <a:spcBef>
                <a:spcPts val="600"/>
              </a:spcBef>
            </a:pPr>
            <a:r>
              <a:rPr lang="nl-NL" sz="1000">
                <a:solidFill>
                  <a:schemeClr val="tx1"/>
                </a:solidFill>
              </a:rPr>
              <a:t>* Medewerkers van ziekenhuizen en overige medische specialistische zorg, huisartsen en gezondheidscentra, geestelijke gezondheidszorg en revalidatiezorg geven vaker aan te maken te hebben met verbale agressie dan medewerkers uit de andere subsectoren. Bedreiging komt volgens de medewerkers het vaakst voor in de geestelijke gezondheidszorg en jeugdzorg. Ook hebben medewerkers uit ziekenhuizen en overige medische specialistische zorg, de geestelijke gezondheidszorg, de jeugdzorg en de revalidatiezorg vaker te maken met fysieke agressie. </a:t>
            </a:r>
          </a:p>
          <a:p>
            <a:pPr>
              <a:spcBef>
                <a:spcPts val="600"/>
              </a:spcBef>
            </a:pPr>
            <a:r>
              <a:rPr lang="nl-NL" sz="1000">
                <a:solidFill>
                  <a:schemeClr val="tx1"/>
                </a:solidFill>
              </a:rPr>
              <a:t>*Daarnaast blijkt uit een aanvullende analyse dat jongere medewerkers (18 tot 34 jaar) vaker te maken hebben met verbale agressie en pestgedrag dan de medewerkers die 50 jaar of ouder zijn. Ook geven medewerkers van 35 tot 49 vaker aan weleens te maken te hebben gehad met verbale agressie en pestgedrag dan medewerkers die 50 jaar en ouder zijn. </a:t>
            </a:r>
          </a:p>
          <a:p>
            <a:pPr>
              <a:spcBef>
                <a:spcPts val="600"/>
              </a:spcBef>
            </a:pPr>
            <a:r>
              <a:rPr lang="nl-NL" sz="1000">
                <a:solidFill>
                  <a:schemeClr val="tx1"/>
                </a:solidFill>
              </a:rPr>
              <a:t>* Een kleine groep medewerkers (4%) heeft weleens last gehad van online ongewenst gedrag door familie, vrienden of bezoekers van patiënten of cliënten. </a:t>
            </a:r>
          </a:p>
        </p:txBody>
      </p:sp>
      <p:sp>
        <p:nvSpPr>
          <p:cNvPr id="5" name="Tijdelijke aanduiding voor tekst 7">
            <a:extLst>
              <a:ext uri="{FF2B5EF4-FFF2-40B4-BE49-F238E27FC236}">
                <a16:creationId xmlns:a16="http://schemas.microsoft.com/office/drawing/2014/main" id="{811B1B32-3DD8-7367-14A6-E09F9F343EF2}"/>
              </a:ext>
            </a:extLst>
          </p:cNvPr>
          <p:cNvSpPr txBox="1">
            <a:spLocks/>
          </p:cNvSpPr>
          <p:nvPr/>
        </p:nvSpPr>
        <p:spPr>
          <a:xfrm>
            <a:off x="333375" y="6194113"/>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Kun je aangeven of je de afgelopen 12 maanden persoonlijk te maken hebt gehad met onderstaande zaken in je contact met </a:t>
            </a:r>
            <a:r>
              <a:rPr lang="nl-NL" sz="800" b="1">
                <a:solidFill>
                  <a:schemeClr val="accent1"/>
                </a:solidFill>
                <a:latin typeface="+mj-lt"/>
                <a:ea typeface="Times New Roman" panose="02020603050405020304" pitchFamily="18" charset="0"/>
              </a:rPr>
              <a:t>familie, vrienden of bezoekers van patiënten / cliënten</a:t>
            </a:r>
          </a:p>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Kun je aangeven of je de afgelopen 12 maanden persoonlijk te maken hebt gehad met online ongewenst gedrag door familie, vrienden of bezoekers van patiënten / cliënten, zoals het verspreiden van negatieve of agressieve berichten op </a:t>
            </a:r>
            <a:r>
              <a:rPr lang="nl-NL" sz="800" b="1" err="1">
                <a:solidFill>
                  <a:schemeClr val="accent1"/>
                </a:solidFill>
                <a:effectLst/>
                <a:latin typeface="+mj-lt"/>
                <a:ea typeface="Times New Roman" panose="02020603050405020304" pitchFamily="18" charset="0"/>
              </a:rPr>
              <a:t>social</a:t>
            </a:r>
            <a:r>
              <a:rPr lang="nl-NL" sz="800" b="1">
                <a:solidFill>
                  <a:schemeClr val="accent1"/>
                </a:solidFill>
                <a:effectLst/>
                <a:latin typeface="+mj-lt"/>
                <a:ea typeface="Times New Roman" panose="02020603050405020304" pitchFamily="18" charset="0"/>
              </a:rPr>
              <a:t> media (zoals Facebook) of websites?</a:t>
            </a:r>
          </a:p>
        </p:txBody>
      </p:sp>
      <p:sp>
        <p:nvSpPr>
          <p:cNvPr id="9" name="Tekstvak 8">
            <a:extLst>
              <a:ext uri="{FF2B5EF4-FFF2-40B4-BE49-F238E27FC236}">
                <a16:creationId xmlns:a16="http://schemas.microsoft.com/office/drawing/2014/main" id="{2C1F92BF-2540-E886-2C23-6460051FAD03}"/>
              </a:ext>
            </a:extLst>
          </p:cNvPr>
          <p:cNvSpPr txBox="1"/>
          <p:nvPr/>
        </p:nvSpPr>
        <p:spPr>
          <a:xfrm>
            <a:off x="11035937" y="3842385"/>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n=1108</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10" name="Tekstvak 9">
            <a:extLst>
              <a:ext uri="{FF2B5EF4-FFF2-40B4-BE49-F238E27FC236}">
                <a16:creationId xmlns:a16="http://schemas.microsoft.com/office/drawing/2014/main" id="{F472ED6A-BB9B-4A4E-2DF9-5539A86B971A}"/>
              </a:ext>
            </a:extLst>
          </p:cNvPr>
          <p:cNvSpPr txBox="1"/>
          <p:nvPr/>
        </p:nvSpPr>
        <p:spPr>
          <a:xfrm>
            <a:off x="8843418" y="3842385"/>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n=1126</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03068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Autofit/>
          </a:bodyPr>
          <a:lstStyle/>
          <a:p>
            <a:r>
              <a:rPr lang="nl-NL" sz="2200"/>
              <a:t>Medewerkers bespreken ongewenst gedrag door bezoekers met collega’s of melden het bij hun leidinggevende</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a:t>Een derde van de medewerkers meldt fysieke agressie online of schriftelijk via een formulier. </a:t>
            </a:r>
          </a:p>
        </p:txBody>
      </p:sp>
      <p:sp>
        <p:nvSpPr>
          <p:cNvPr id="7" name="Tekstvak 6">
            <a:extLst>
              <a:ext uri="{FF2B5EF4-FFF2-40B4-BE49-F238E27FC236}">
                <a16:creationId xmlns:a16="http://schemas.microsoft.com/office/drawing/2014/main" id="{56632C9F-A75D-F631-DDAD-9A978A000335}"/>
              </a:ext>
            </a:extLst>
          </p:cNvPr>
          <p:cNvSpPr txBox="1"/>
          <p:nvPr/>
        </p:nvSpPr>
        <p:spPr>
          <a:xfrm>
            <a:off x="9639869" y="1030034"/>
            <a:ext cx="2552131" cy="375359"/>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Familie / bezoekers patiënten</a:t>
            </a:r>
          </a:p>
        </p:txBody>
      </p:sp>
      <p:graphicFrame>
        <p:nvGraphicFramePr>
          <p:cNvPr id="8" name="Tijdelijke aanduiding voor inhoud 7">
            <a:extLst>
              <a:ext uri="{FF2B5EF4-FFF2-40B4-BE49-F238E27FC236}">
                <a16:creationId xmlns:a16="http://schemas.microsoft.com/office/drawing/2014/main" id="{9C6782EC-61D2-6224-406D-450319391963}"/>
              </a:ext>
            </a:extLst>
          </p:cNvPr>
          <p:cNvGraphicFramePr>
            <a:graphicFrameLocks/>
          </p:cNvGraphicFramePr>
          <p:nvPr>
            <p:extLst>
              <p:ext uri="{D42A27DB-BD31-4B8C-83A1-F6EECF244321}">
                <p14:modId xmlns:p14="http://schemas.microsoft.com/office/powerpoint/2010/main" val="930023198"/>
              </p:ext>
            </p:extLst>
          </p:nvPr>
        </p:nvGraphicFramePr>
        <p:xfrm>
          <a:off x="838200" y="1217713"/>
          <a:ext cx="7696197" cy="504348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hoek: afgeronde hoeken 1">
            <a:extLst>
              <a:ext uri="{FF2B5EF4-FFF2-40B4-BE49-F238E27FC236}">
                <a16:creationId xmlns:a16="http://schemas.microsoft.com/office/drawing/2014/main" id="{74AD6CDF-3A7A-BFB8-68CA-EEC6890322E2}"/>
              </a:ext>
            </a:extLst>
          </p:cNvPr>
          <p:cNvSpPr/>
          <p:nvPr/>
        </p:nvSpPr>
        <p:spPr>
          <a:xfrm>
            <a:off x="8836024" y="1530349"/>
            <a:ext cx="2873829" cy="3200401"/>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Ongewenst gedrag door bezoekers van patiënten of cliënten wordt in veel gevallen alleen besproken met collega’s. </a:t>
            </a:r>
          </a:p>
          <a:p>
            <a:pPr>
              <a:spcBef>
                <a:spcPts val="600"/>
              </a:spcBef>
            </a:pPr>
            <a:r>
              <a:rPr lang="nl-NL" sz="1000">
                <a:solidFill>
                  <a:schemeClr val="tx1"/>
                </a:solidFill>
              </a:rPr>
              <a:t>* Wanneer medewerkers wel een melding maken van ongewenst gedrag door bezoekers, dan doen ze dit het vaakst bij hun leidinggevende. </a:t>
            </a:r>
          </a:p>
          <a:p>
            <a:pPr>
              <a:spcBef>
                <a:spcPts val="600"/>
              </a:spcBef>
            </a:pPr>
            <a:r>
              <a:rPr lang="nl-NL" sz="1000">
                <a:solidFill>
                  <a:schemeClr val="tx1"/>
                </a:solidFill>
              </a:rPr>
              <a:t>* Fysieke agressie wordt, net als bij ongewenst gedrag door patiënten, wel vaker gemeld via een formulier. </a:t>
            </a:r>
          </a:p>
          <a:p>
            <a:pPr>
              <a:spcBef>
                <a:spcPts val="600"/>
              </a:spcBef>
            </a:pPr>
            <a:r>
              <a:rPr lang="nl-NL" sz="1000">
                <a:solidFill>
                  <a:schemeClr val="tx1"/>
                </a:solidFill>
              </a:rPr>
              <a:t>* Medewerkers die aangeven ongewenst gedrag door bezoekers op een andere manier te hebben gemeld, geven vooral aan dat ze dit besproken hebben met het team of gemeld hebben in het dossier van de patiënt / cliënt. </a:t>
            </a:r>
          </a:p>
        </p:txBody>
      </p:sp>
      <p:sp>
        <p:nvSpPr>
          <p:cNvPr id="3" name="Tijdelijke aanduiding voor tekst 7">
            <a:extLst>
              <a:ext uri="{FF2B5EF4-FFF2-40B4-BE49-F238E27FC236}">
                <a16:creationId xmlns:a16="http://schemas.microsoft.com/office/drawing/2014/main" id="{E5058BEA-D306-FC3D-F6EE-5A993CCDABA4}"/>
              </a:ext>
            </a:extLst>
          </p:cNvPr>
          <p:cNvSpPr txBox="1">
            <a:spLocks/>
          </p:cNvSpPr>
          <p:nvPr/>
        </p:nvSpPr>
        <p:spPr>
          <a:xfrm>
            <a:off x="258924" y="6261199"/>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a:t>
            </a:r>
            <a:r>
              <a:rPr lang="nl-NL" sz="800" b="1">
                <a:solidFill>
                  <a:schemeClr val="accent1"/>
                </a:solidFill>
                <a:latin typeface="+mj-lt"/>
                <a:ea typeface="Times New Roman" panose="02020603050405020304" pitchFamily="18" charset="0"/>
              </a:rPr>
              <a:t>Heb je het onderstaande ongewenste gedrag van familie / bezoekers van patiënten / cliënten, waar je in de afgelopen 12 maanden mee te maken hebt gehad, gemeld binnen je organisatie? Meerdere antwoorden zijn mogelijk.  </a:t>
            </a:r>
            <a:endParaRPr lang="nl-NL" sz="800" b="1">
              <a:solidFill>
                <a:schemeClr val="accent1"/>
              </a:solidFill>
              <a:effectLst/>
              <a:latin typeface="+mj-lt"/>
              <a:ea typeface="Times New Roman" panose="02020603050405020304" pitchFamily="18" charset="0"/>
            </a:endParaRPr>
          </a:p>
        </p:txBody>
      </p:sp>
    </p:spTree>
    <p:extLst>
      <p:ext uri="{BB962C8B-B14F-4D97-AF65-F5344CB8AC3E}">
        <p14:creationId xmlns:p14="http://schemas.microsoft.com/office/powerpoint/2010/main" val="112528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7. </a:t>
            </a:r>
            <a:r>
              <a:rPr lang="en-US" sz="2800" spc="600" err="1"/>
              <a:t>Nazorg</a:t>
            </a:r>
            <a:r>
              <a:rPr lang="en-US" sz="2800" spc="600"/>
              <a:t> </a:t>
            </a:r>
            <a:r>
              <a:rPr lang="en-US" sz="2800" spc="600" err="1"/>
              <a:t>ongewenst</a:t>
            </a:r>
            <a:r>
              <a:rPr lang="en-US" sz="2800" spc="600"/>
              <a:t> </a:t>
            </a:r>
            <a:r>
              <a:rPr lang="en-US" sz="2800" spc="600" err="1"/>
              <a:t>gedrag</a:t>
            </a:r>
            <a:r>
              <a:rPr lang="en-US" sz="2800" spc="600"/>
              <a:t> door patiënten cliënten of </a:t>
            </a:r>
            <a:r>
              <a:rPr lang="en-US" sz="2800" spc="600" err="1"/>
              <a:t>hun</a:t>
            </a:r>
            <a:r>
              <a:rPr lang="en-US" sz="2800" spc="600"/>
              <a:t> </a:t>
            </a:r>
            <a:r>
              <a:rPr lang="en-US" sz="2800" spc="600" err="1"/>
              <a:t>familie</a:t>
            </a:r>
            <a:r>
              <a:rPr lang="en-US" sz="2800" spc="600"/>
              <a:t> / </a:t>
            </a:r>
            <a:r>
              <a:rPr lang="en-US" sz="2800" spc="600" err="1"/>
              <a:t>bezoekers</a:t>
            </a:r>
            <a:endParaRPr lang="en-US" sz="2800" u="sng" spc="600"/>
          </a:p>
        </p:txBody>
      </p:sp>
    </p:spTree>
    <p:extLst>
      <p:ext uri="{BB962C8B-B14F-4D97-AF65-F5344CB8AC3E}">
        <p14:creationId xmlns:p14="http://schemas.microsoft.com/office/powerpoint/2010/main" val="311251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199" y="-812"/>
            <a:ext cx="9198935" cy="591713"/>
          </a:xfrm>
        </p:spPr>
        <p:txBody>
          <a:bodyPr>
            <a:noAutofit/>
          </a:bodyPr>
          <a:lstStyle/>
          <a:p>
            <a:r>
              <a:rPr lang="nl-NL" sz="2200"/>
              <a:t>Meerderheid medewerkers tevreden over hulp na ongewenst gedrag</a:t>
            </a:r>
          </a:p>
        </p:txBody>
      </p:sp>
      <p:graphicFrame>
        <p:nvGraphicFramePr>
          <p:cNvPr id="7" name="Tijdelijke aanduiding voor inhoud 6">
            <a:extLst>
              <a:ext uri="{FF2B5EF4-FFF2-40B4-BE49-F238E27FC236}">
                <a16:creationId xmlns:a16="http://schemas.microsoft.com/office/drawing/2014/main" id="{7F4EA924-7C3D-C74B-7A8C-C84D7BEEC04A}"/>
              </a:ext>
            </a:extLst>
          </p:cNvPr>
          <p:cNvGraphicFramePr>
            <a:graphicFrameLocks noGrp="1"/>
          </p:cNvGraphicFramePr>
          <p:nvPr>
            <p:ph idx="1"/>
            <p:extLst>
              <p:ext uri="{D42A27DB-BD31-4B8C-83A1-F6EECF244321}">
                <p14:modId xmlns:p14="http://schemas.microsoft.com/office/powerpoint/2010/main" val="2173216254"/>
              </p:ext>
            </p:extLst>
          </p:nvPr>
        </p:nvGraphicFramePr>
        <p:xfrm>
          <a:off x="163988" y="1202806"/>
          <a:ext cx="5273677" cy="2816130"/>
        </p:xfrm>
        <a:graphic>
          <a:graphicData uri="http://schemas.openxmlformats.org/drawingml/2006/chart">
            <c:chart xmlns:c="http://schemas.openxmlformats.org/drawingml/2006/chart" xmlns:r="http://schemas.openxmlformats.org/officeDocument/2006/relationships" r:id="rId2"/>
          </a:graphicData>
        </a:graphic>
      </p:graphicFrame>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a:xfrm>
            <a:off x="838198" y="629734"/>
            <a:ext cx="9198935" cy="346764"/>
          </a:xfrm>
        </p:spPr>
        <p:txBody>
          <a:bodyPr/>
          <a:lstStyle/>
          <a:p>
            <a:r>
              <a:rPr lang="nl-NL"/>
              <a:t>Een kwart van de medewerkers had graag beter geholpen willen worden. </a:t>
            </a:r>
          </a:p>
        </p:txBody>
      </p:sp>
      <p:graphicFrame>
        <p:nvGraphicFramePr>
          <p:cNvPr id="17" name="Grafiek 16">
            <a:extLst>
              <a:ext uri="{FF2B5EF4-FFF2-40B4-BE49-F238E27FC236}">
                <a16:creationId xmlns:a16="http://schemas.microsoft.com/office/drawing/2014/main" id="{C78B625F-7552-5732-FDFE-A5C3AA9A8E48}"/>
              </a:ext>
            </a:extLst>
          </p:cNvPr>
          <p:cNvGraphicFramePr/>
          <p:nvPr>
            <p:extLst>
              <p:ext uri="{D42A27DB-BD31-4B8C-83A1-F6EECF244321}">
                <p14:modId xmlns:p14="http://schemas.microsoft.com/office/powerpoint/2010/main" val="3140860022"/>
              </p:ext>
            </p:extLst>
          </p:nvPr>
        </p:nvGraphicFramePr>
        <p:xfrm>
          <a:off x="0" y="4245244"/>
          <a:ext cx="7813060" cy="2110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afiek 23">
            <a:extLst>
              <a:ext uri="{FF2B5EF4-FFF2-40B4-BE49-F238E27FC236}">
                <a16:creationId xmlns:a16="http://schemas.microsoft.com/office/drawing/2014/main" id="{EF1FFD66-6589-F5D8-4593-4E8B544E071C}"/>
              </a:ext>
            </a:extLst>
          </p:cNvPr>
          <p:cNvGraphicFramePr/>
          <p:nvPr>
            <p:extLst>
              <p:ext uri="{D42A27DB-BD31-4B8C-83A1-F6EECF244321}">
                <p14:modId xmlns:p14="http://schemas.microsoft.com/office/powerpoint/2010/main" val="3071280259"/>
              </p:ext>
            </p:extLst>
          </p:nvPr>
        </p:nvGraphicFramePr>
        <p:xfrm>
          <a:off x="5230542" y="985409"/>
          <a:ext cx="6797470" cy="308740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hthoek: afgeronde hoeken 2">
            <a:extLst>
              <a:ext uri="{FF2B5EF4-FFF2-40B4-BE49-F238E27FC236}">
                <a16:creationId xmlns:a16="http://schemas.microsoft.com/office/drawing/2014/main" id="{A1B66882-E3EF-497D-E6D7-72DDC8331B85}"/>
              </a:ext>
            </a:extLst>
          </p:cNvPr>
          <p:cNvSpPr/>
          <p:nvPr/>
        </p:nvSpPr>
        <p:spPr>
          <a:xfrm>
            <a:off x="7543800" y="4245244"/>
            <a:ext cx="4071257" cy="2281232"/>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Medewerkers die tevreden waren met de nazorg na ongewenst gedrag, waardeerden vooral de opvang en nazorg door hun leidinggevenden en collega’s. </a:t>
            </a:r>
          </a:p>
          <a:p>
            <a:pPr>
              <a:spcBef>
                <a:spcPts val="600"/>
              </a:spcBef>
            </a:pPr>
            <a:r>
              <a:rPr lang="nl-NL" sz="1000">
                <a:solidFill>
                  <a:schemeClr val="tx1"/>
                </a:solidFill>
              </a:rPr>
              <a:t>* Andere vormen van opvang die medewerkers noemen zijn: besproken met het team, tips gekregen en een training gevolgd.</a:t>
            </a:r>
          </a:p>
          <a:p>
            <a:pPr>
              <a:spcBef>
                <a:spcPts val="600"/>
              </a:spcBef>
            </a:pPr>
            <a:r>
              <a:rPr lang="nl-NL" sz="1000">
                <a:solidFill>
                  <a:schemeClr val="tx1"/>
                </a:solidFill>
              </a:rPr>
              <a:t>* Van de medewerkers die niet tevreden zijn over de hulp na ongewenst gedrag, geeft de helft aan graag door hun leidinggevende opgevangen te willen worden. </a:t>
            </a:r>
          </a:p>
          <a:p>
            <a:pPr marL="171450" indent="-171450">
              <a:spcBef>
                <a:spcPts val="600"/>
              </a:spcBef>
              <a:buFont typeface="Arial" panose="020B0604020202020204" pitchFamily="34" charset="0"/>
              <a:buChar char="•"/>
            </a:pPr>
            <a:r>
              <a:rPr lang="nl-NL" sz="1000">
                <a:solidFill>
                  <a:schemeClr val="tx1"/>
                </a:solidFill>
              </a:rPr>
              <a:t>Andere opties die worden genoemd door medewerkers zijn: in gesprek gaat met de andere partij en erkenning / serieus genomen worden. </a:t>
            </a:r>
          </a:p>
        </p:txBody>
      </p:sp>
      <p:sp>
        <p:nvSpPr>
          <p:cNvPr id="11" name="Tekstvak 10">
            <a:extLst>
              <a:ext uri="{FF2B5EF4-FFF2-40B4-BE49-F238E27FC236}">
                <a16:creationId xmlns:a16="http://schemas.microsoft.com/office/drawing/2014/main" id="{CDEA4338-E42C-1EE7-C049-E187A07154B8}"/>
              </a:ext>
            </a:extLst>
          </p:cNvPr>
          <p:cNvSpPr txBox="1"/>
          <p:nvPr/>
        </p:nvSpPr>
        <p:spPr>
          <a:xfrm>
            <a:off x="4568462" y="2925318"/>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n=728</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25200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rmAutofit fontScale="90000"/>
          </a:bodyPr>
          <a:lstStyle/>
          <a:p>
            <a:r>
              <a:rPr lang="nl-NL" sz="2200"/>
              <a:t>Medewerkers geven vooral aan van slag te zijn als gevolg van ongewenst gedrag</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a:t>Een deel van de medewerkers ervaarde geen gevolgen van ongewenst gedrag.</a:t>
            </a:r>
          </a:p>
        </p:txBody>
      </p:sp>
      <p:graphicFrame>
        <p:nvGraphicFramePr>
          <p:cNvPr id="7" name="Grafiek 6">
            <a:extLst>
              <a:ext uri="{FF2B5EF4-FFF2-40B4-BE49-F238E27FC236}">
                <a16:creationId xmlns:a16="http://schemas.microsoft.com/office/drawing/2014/main" id="{1C289940-2969-B759-A3DA-753D1CFE1DDF}"/>
              </a:ext>
            </a:extLst>
          </p:cNvPr>
          <p:cNvGraphicFramePr/>
          <p:nvPr>
            <p:extLst>
              <p:ext uri="{D42A27DB-BD31-4B8C-83A1-F6EECF244321}">
                <p14:modId xmlns:p14="http://schemas.microsoft.com/office/powerpoint/2010/main" val="1740737330"/>
              </p:ext>
            </p:extLst>
          </p:nvPr>
        </p:nvGraphicFramePr>
        <p:xfrm>
          <a:off x="838200" y="1038996"/>
          <a:ext cx="6712975" cy="50156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ek 7">
            <a:extLst>
              <a:ext uri="{FF2B5EF4-FFF2-40B4-BE49-F238E27FC236}">
                <a16:creationId xmlns:a16="http://schemas.microsoft.com/office/drawing/2014/main" id="{F2C0FD4A-DD18-35EC-B6E9-A3A7587CA26D}"/>
              </a:ext>
            </a:extLst>
          </p:cNvPr>
          <p:cNvGraphicFramePr/>
          <p:nvPr>
            <p:extLst>
              <p:ext uri="{D42A27DB-BD31-4B8C-83A1-F6EECF244321}">
                <p14:modId xmlns:p14="http://schemas.microsoft.com/office/powerpoint/2010/main" val="2776777726"/>
              </p:ext>
            </p:extLst>
          </p:nvPr>
        </p:nvGraphicFramePr>
        <p:xfrm>
          <a:off x="7883013" y="1046176"/>
          <a:ext cx="3076574" cy="302418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 afgeronde hoeken 1">
            <a:extLst>
              <a:ext uri="{FF2B5EF4-FFF2-40B4-BE49-F238E27FC236}">
                <a16:creationId xmlns:a16="http://schemas.microsoft.com/office/drawing/2014/main" id="{51FE96F4-ACF5-FDDE-DCDB-EBB4630BA275}"/>
              </a:ext>
            </a:extLst>
          </p:cNvPr>
          <p:cNvSpPr/>
          <p:nvPr/>
        </p:nvSpPr>
        <p:spPr>
          <a:xfrm>
            <a:off x="7692615" y="4176315"/>
            <a:ext cx="3994560" cy="2350159"/>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Niet iedereen ervaart gevolgen van ongewenst gedrag door patiënten / cliënten of hun bezoekers. </a:t>
            </a:r>
          </a:p>
          <a:p>
            <a:pPr>
              <a:spcBef>
                <a:spcPts val="600"/>
              </a:spcBef>
            </a:pPr>
            <a:r>
              <a:rPr lang="nl-NL" sz="1000">
                <a:solidFill>
                  <a:schemeClr val="tx1"/>
                </a:solidFill>
              </a:rPr>
              <a:t>* De medewerkers die gevolgen ervaren van ongewenst gedrag, benoemen vooral van slag te zijn. </a:t>
            </a:r>
          </a:p>
          <a:p>
            <a:pPr>
              <a:spcBef>
                <a:spcPts val="600"/>
              </a:spcBef>
            </a:pPr>
            <a:r>
              <a:rPr lang="nl-NL" sz="1000">
                <a:solidFill>
                  <a:schemeClr val="tx1"/>
                </a:solidFill>
              </a:rPr>
              <a:t>* Medewerkers tussen de 18 en 34 geven vaker aan mentale klachten te hebben dan medewerkers van 50 jaar en ouder.  </a:t>
            </a:r>
          </a:p>
          <a:p>
            <a:pPr>
              <a:spcBef>
                <a:spcPts val="600"/>
              </a:spcBef>
            </a:pPr>
            <a:r>
              <a:rPr lang="nl-NL" sz="1000">
                <a:solidFill>
                  <a:schemeClr val="tx1"/>
                </a:solidFill>
              </a:rPr>
              <a:t>* Een deel van de medewerkers (8%) denkt erover om van baan te wisselen of de sector te verlaten. </a:t>
            </a:r>
          </a:p>
          <a:p>
            <a:pPr>
              <a:spcBef>
                <a:spcPts val="600"/>
              </a:spcBef>
            </a:pPr>
            <a:r>
              <a:rPr lang="nl-NL" sz="1000">
                <a:solidFill>
                  <a:schemeClr val="tx1"/>
                </a:solidFill>
              </a:rPr>
              <a:t>* Van de medewerkers die ongewenst gedrag ervaren hebben, heeft ruim een kwart behoefte aan extra bescherming tegen ongewenst gedrag. Zij noemen voorbeelden als een alarmknop, meer personeel op de werkvloer en beveiligingscamera’s.</a:t>
            </a:r>
          </a:p>
        </p:txBody>
      </p:sp>
      <p:sp>
        <p:nvSpPr>
          <p:cNvPr id="3" name="Tekstvak 2">
            <a:extLst>
              <a:ext uri="{FF2B5EF4-FFF2-40B4-BE49-F238E27FC236}">
                <a16:creationId xmlns:a16="http://schemas.microsoft.com/office/drawing/2014/main" id="{1CC4E721-050D-3516-1A18-E6546A857321}"/>
              </a:ext>
            </a:extLst>
          </p:cNvPr>
          <p:cNvSpPr txBox="1"/>
          <p:nvPr/>
        </p:nvSpPr>
        <p:spPr>
          <a:xfrm>
            <a:off x="6477000" y="6054677"/>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n=903</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5" name="Tekstvak 4">
            <a:extLst>
              <a:ext uri="{FF2B5EF4-FFF2-40B4-BE49-F238E27FC236}">
                <a16:creationId xmlns:a16="http://schemas.microsoft.com/office/drawing/2014/main" id="{A8015417-663A-709D-2B94-6D58412D7326}"/>
              </a:ext>
            </a:extLst>
          </p:cNvPr>
          <p:cNvSpPr txBox="1"/>
          <p:nvPr/>
        </p:nvSpPr>
        <p:spPr>
          <a:xfrm>
            <a:off x="9582150" y="3881811"/>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n=903</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38449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Autofit/>
          </a:bodyPr>
          <a:lstStyle/>
          <a:p>
            <a:r>
              <a:rPr lang="nl-NL" sz="2200"/>
              <a:t>De meerderheid van de medewerkers geven aan dat er gedragsregels zijn opgesteld binnen hun organisatie</a:t>
            </a:r>
          </a:p>
        </p:txBody>
      </p:sp>
      <p:graphicFrame>
        <p:nvGraphicFramePr>
          <p:cNvPr id="7" name="Tijdelijke aanduiding voor inhoud 6">
            <a:extLst>
              <a:ext uri="{FF2B5EF4-FFF2-40B4-BE49-F238E27FC236}">
                <a16:creationId xmlns:a16="http://schemas.microsoft.com/office/drawing/2014/main" id="{CD96234F-7DE3-809A-0B39-A30C4F792CC9}"/>
              </a:ext>
            </a:extLst>
          </p:cNvPr>
          <p:cNvGraphicFramePr>
            <a:graphicFrameLocks noGrp="1"/>
          </p:cNvGraphicFramePr>
          <p:nvPr>
            <p:ph idx="1"/>
            <p:extLst>
              <p:ext uri="{D42A27DB-BD31-4B8C-83A1-F6EECF244321}">
                <p14:modId xmlns:p14="http://schemas.microsoft.com/office/powerpoint/2010/main" val="3898996869"/>
              </p:ext>
            </p:extLst>
          </p:nvPr>
        </p:nvGraphicFramePr>
        <p:xfrm>
          <a:off x="838200" y="1423988"/>
          <a:ext cx="4562475" cy="4471987"/>
        </p:xfrm>
        <a:graphic>
          <a:graphicData uri="http://schemas.openxmlformats.org/drawingml/2006/chart">
            <c:chart xmlns:c="http://schemas.openxmlformats.org/drawingml/2006/chart" xmlns:r="http://schemas.openxmlformats.org/officeDocument/2006/relationships" r:id="rId2"/>
          </a:graphicData>
        </a:graphic>
      </p:graphicFrame>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a:t>1 op de 5 medewerkers weet niet of er gedragsregels of huisregels zijn opgesteld. </a:t>
            </a:r>
          </a:p>
        </p:txBody>
      </p:sp>
      <p:graphicFrame>
        <p:nvGraphicFramePr>
          <p:cNvPr id="8" name="Tijdelijke aanduiding voor inhoud 6">
            <a:extLst>
              <a:ext uri="{FF2B5EF4-FFF2-40B4-BE49-F238E27FC236}">
                <a16:creationId xmlns:a16="http://schemas.microsoft.com/office/drawing/2014/main" id="{C9882A30-5F92-8264-A9E1-9098800E839D}"/>
              </a:ext>
            </a:extLst>
          </p:cNvPr>
          <p:cNvGraphicFramePr>
            <a:graphicFrameLocks/>
          </p:cNvGraphicFramePr>
          <p:nvPr>
            <p:extLst>
              <p:ext uri="{D42A27DB-BD31-4B8C-83A1-F6EECF244321}">
                <p14:modId xmlns:p14="http://schemas.microsoft.com/office/powerpoint/2010/main" val="2853050540"/>
              </p:ext>
            </p:extLst>
          </p:nvPr>
        </p:nvGraphicFramePr>
        <p:xfrm>
          <a:off x="4601497" y="1423988"/>
          <a:ext cx="4562475" cy="447198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 afgeronde hoeken 1">
            <a:extLst>
              <a:ext uri="{FF2B5EF4-FFF2-40B4-BE49-F238E27FC236}">
                <a16:creationId xmlns:a16="http://schemas.microsoft.com/office/drawing/2014/main" id="{01A58F3D-3E71-2EA5-D1ED-1A1E126DE3C0}"/>
              </a:ext>
            </a:extLst>
          </p:cNvPr>
          <p:cNvSpPr/>
          <p:nvPr/>
        </p:nvSpPr>
        <p:spPr>
          <a:xfrm>
            <a:off x="8915401" y="2074643"/>
            <a:ext cx="2964629" cy="2708713"/>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meerderheid van de medewerkers geeft aan dat er gedragsregels of huisregels zijn opgesteld binnen hun organisatie. </a:t>
            </a:r>
          </a:p>
          <a:p>
            <a:pPr>
              <a:spcBef>
                <a:spcPts val="600"/>
              </a:spcBef>
            </a:pPr>
            <a:r>
              <a:rPr lang="nl-NL" sz="1000">
                <a:solidFill>
                  <a:schemeClr val="tx1"/>
                </a:solidFill>
              </a:rPr>
              <a:t>* 1 op de 5 medewerkers is niet op de hoogte van gedragsregels of huisregels. Een klein aandeel (8%) geeft aan dat er geen gedragsregels of huisregels zijn opgesteld.</a:t>
            </a:r>
          </a:p>
          <a:p>
            <a:pPr marL="171450" indent="-171450">
              <a:spcBef>
                <a:spcPts val="600"/>
              </a:spcBef>
              <a:buFont typeface="Arial" panose="020B0604020202020204" pitchFamily="34" charset="0"/>
              <a:buChar char="•"/>
            </a:pPr>
            <a:r>
              <a:rPr lang="nl-NL" sz="1000">
                <a:solidFill>
                  <a:schemeClr val="tx1"/>
                </a:solidFill>
              </a:rPr>
              <a:t>Hoewel de meeste medewerkers aangeven dat er binnen het team wordt gesproken of normen en / of grenzen, geeft 18% van de medewerkers aan dat er geen normen en / of grenzen zijn afgesproken. </a:t>
            </a:r>
          </a:p>
          <a:p>
            <a:pPr marL="171450" indent="-171450">
              <a:spcBef>
                <a:spcPts val="600"/>
              </a:spcBef>
              <a:buFont typeface="Arial" panose="020B0604020202020204" pitchFamily="34" charset="0"/>
              <a:buChar char="•"/>
            </a:pPr>
            <a:r>
              <a:rPr lang="nl-NL" sz="1000">
                <a:solidFill>
                  <a:schemeClr val="tx1"/>
                </a:solidFill>
              </a:rPr>
              <a:t>Vooral in de VVT, ziekenhuizen en GGZ zijn regels opgesteld (&gt;90% van de medewerkers geeft dit aan).</a:t>
            </a:r>
          </a:p>
        </p:txBody>
      </p:sp>
      <p:sp>
        <p:nvSpPr>
          <p:cNvPr id="3" name="Tekstvak 2">
            <a:extLst>
              <a:ext uri="{FF2B5EF4-FFF2-40B4-BE49-F238E27FC236}">
                <a16:creationId xmlns:a16="http://schemas.microsoft.com/office/drawing/2014/main" id="{86E5BA4C-1C2A-DDE4-6D49-5D8C99CEFA1D}"/>
              </a:ext>
            </a:extLst>
          </p:cNvPr>
          <p:cNvSpPr txBox="1"/>
          <p:nvPr/>
        </p:nvSpPr>
        <p:spPr>
          <a:xfrm>
            <a:off x="3965771" y="5286760"/>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n=1126</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5" name="Tekstvak 4">
            <a:extLst>
              <a:ext uri="{FF2B5EF4-FFF2-40B4-BE49-F238E27FC236}">
                <a16:creationId xmlns:a16="http://schemas.microsoft.com/office/drawing/2014/main" id="{E50683F9-A5A1-87EC-F16C-C20897BDFF59}"/>
              </a:ext>
            </a:extLst>
          </p:cNvPr>
          <p:cNvSpPr txBox="1"/>
          <p:nvPr/>
        </p:nvSpPr>
        <p:spPr>
          <a:xfrm>
            <a:off x="7892520" y="5284764"/>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n=1126</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452839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0825" y="318216"/>
            <a:ext cx="9198935" cy="591713"/>
          </a:xfrm>
        </p:spPr>
        <p:txBody>
          <a:bodyPr>
            <a:noAutofit/>
          </a:bodyPr>
          <a:lstStyle/>
          <a:p>
            <a:r>
              <a:rPr lang="nl-NL" sz="2200"/>
              <a:t>Iets meer dan een derde van de medewerkers vindt dat de kennis om met ongewenst gedrag om te gaan beter kan of onvoldoende is </a:t>
            </a:r>
          </a:p>
        </p:txBody>
      </p:sp>
      <p:graphicFrame>
        <p:nvGraphicFramePr>
          <p:cNvPr id="2" name="Tijdelijke aanduiding voor inhoud 6">
            <a:extLst>
              <a:ext uri="{FF2B5EF4-FFF2-40B4-BE49-F238E27FC236}">
                <a16:creationId xmlns:a16="http://schemas.microsoft.com/office/drawing/2014/main" id="{7B74EAA5-D87F-64B2-67F4-5EF38A4045A7}"/>
              </a:ext>
            </a:extLst>
          </p:cNvPr>
          <p:cNvGraphicFramePr>
            <a:graphicFrameLocks/>
          </p:cNvGraphicFramePr>
          <p:nvPr>
            <p:extLst>
              <p:ext uri="{D42A27DB-BD31-4B8C-83A1-F6EECF244321}">
                <p14:modId xmlns:p14="http://schemas.microsoft.com/office/powerpoint/2010/main" val="1599446044"/>
              </p:ext>
            </p:extLst>
          </p:nvPr>
        </p:nvGraphicFramePr>
        <p:xfrm>
          <a:off x="528484" y="1353012"/>
          <a:ext cx="5895975" cy="2890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ek 2">
            <a:extLst>
              <a:ext uri="{FF2B5EF4-FFF2-40B4-BE49-F238E27FC236}">
                <a16:creationId xmlns:a16="http://schemas.microsoft.com/office/drawing/2014/main" id="{0FF78F3B-66A2-0670-D40E-5C86A03512B0}"/>
              </a:ext>
            </a:extLst>
          </p:cNvPr>
          <p:cNvGraphicFramePr/>
          <p:nvPr>
            <p:extLst>
              <p:ext uri="{D42A27DB-BD31-4B8C-83A1-F6EECF244321}">
                <p14:modId xmlns:p14="http://schemas.microsoft.com/office/powerpoint/2010/main" val="3889042093"/>
              </p:ext>
            </p:extLst>
          </p:nvPr>
        </p:nvGraphicFramePr>
        <p:xfrm>
          <a:off x="6552278" y="1147453"/>
          <a:ext cx="5401290" cy="555568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hoek: afgeronde hoeken 4">
            <a:extLst>
              <a:ext uri="{FF2B5EF4-FFF2-40B4-BE49-F238E27FC236}">
                <a16:creationId xmlns:a16="http://schemas.microsoft.com/office/drawing/2014/main" id="{F2923610-AE1D-2BDF-723F-F78DDD6453E8}"/>
              </a:ext>
            </a:extLst>
          </p:cNvPr>
          <p:cNvSpPr/>
          <p:nvPr/>
        </p:nvSpPr>
        <p:spPr>
          <a:xfrm>
            <a:off x="528485" y="4243849"/>
            <a:ext cx="5828070" cy="2201196"/>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meerderheid van de medewerkers geeft aan genoeg kennis te hebben om met ongewenst gedrag om te gaan. Sommige medewerkers vinden dat dit nog beter kan (31%). Een kleiner aandeel (5%) vindt dit echt nog onvoldoende.</a:t>
            </a:r>
          </a:p>
          <a:p>
            <a:pPr>
              <a:spcBef>
                <a:spcPts val="600"/>
              </a:spcBef>
            </a:pPr>
            <a:r>
              <a:rPr lang="nl-NL" sz="1000">
                <a:solidFill>
                  <a:schemeClr val="tx1"/>
                </a:solidFill>
              </a:rPr>
              <a:t>* Ondanks de meerderheid van 60% die aangeeft voldoende kennis te hebben, geeft toch de helft van de medewerkers aan graag een training te willen volgen op gebied van gesprekstechnieken tegen agressie of ongewenst gedrag. Verder wil één derde van de medewerkers mentaal sterker worden om beter om te kunnen gaan met eigen emoties. </a:t>
            </a:r>
          </a:p>
          <a:p>
            <a:pPr>
              <a:spcBef>
                <a:spcPts val="600"/>
              </a:spcBef>
            </a:pPr>
            <a:r>
              <a:rPr lang="nl-NL" sz="1000">
                <a:solidFill>
                  <a:schemeClr val="tx1"/>
                </a:solidFill>
              </a:rPr>
              <a:t>* Medewerkers die voor de optie ‘anders, namelijk…’ hebben gekozen, geven vooral aan geen behoefte te hebben aan een training of recent nog een training te hebben gevolgd. </a:t>
            </a:r>
          </a:p>
        </p:txBody>
      </p:sp>
      <p:sp>
        <p:nvSpPr>
          <p:cNvPr id="6" name="Tekstvak 5">
            <a:extLst>
              <a:ext uri="{FF2B5EF4-FFF2-40B4-BE49-F238E27FC236}">
                <a16:creationId xmlns:a16="http://schemas.microsoft.com/office/drawing/2014/main" id="{4D72BCB9-622D-851B-4291-5FD96106E249}"/>
              </a:ext>
            </a:extLst>
          </p:cNvPr>
          <p:cNvSpPr txBox="1"/>
          <p:nvPr/>
        </p:nvSpPr>
        <p:spPr>
          <a:xfrm>
            <a:off x="5604071" y="2943610"/>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n=1126</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7" name="Tekstvak 6">
            <a:extLst>
              <a:ext uri="{FF2B5EF4-FFF2-40B4-BE49-F238E27FC236}">
                <a16:creationId xmlns:a16="http://schemas.microsoft.com/office/drawing/2014/main" id="{5325F84A-5566-9294-626B-996A3FA3E7FC}"/>
              </a:ext>
            </a:extLst>
          </p:cNvPr>
          <p:cNvSpPr txBox="1"/>
          <p:nvPr/>
        </p:nvSpPr>
        <p:spPr>
          <a:xfrm>
            <a:off x="10633271" y="6150541"/>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n=1126</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6807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8. </a:t>
            </a:r>
            <a:r>
              <a:rPr lang="en-US" sz="2800" spc="600" err="1"/>
              <a:t>Ongewenst</a:t>
            </a:r>
            <a:r>
              <a:rPr lang="en-US" sz="2800" spc="600"/>
              <a:t> </a:t>
            </a:r>
            <a:r>
              <a:rPr lang="en-US" sz="2800" spc="600" err="1"/>
              <a:t>gedrag</a:t>
            </a:r>
            <a:r>
              <a:rPr lang="en-US" sz="2800" spc="600"/>
              <a:t> door </a:t>
            </a:r>
            <a:r>
              <a:rPr lang="en-US" sz="2800" u="sng" spc="600" err="1"/>
              <a:t>collega’s</a:t>
            </a:r>
            <a:r>
              <a:rPr lang="en-US" sz="2800" u="sng" spc="600"/>
              <a:t> / </a:t>
            </a:r>
            <a:r>
              <a:rPr lang="en-US" sz="2800" u="sng" spc="600" err="1"/>
              <a:t>leidinggevenden</a:t>
            </a:r>
            <a:r>
              <a:rPr lang="en-US" sz="2800" u="sng" spc="600"/>
              <a:t> </a:t>
            </a:r>
          </a:p>
        </p:txBody>
      </p:sp>
    </p:spTree>
    <p:extLst>
      <p:ext uri="{BB962C8B-B14F-4D97-AF65-F5344CB8AC3E}">
        <p14:creationId xmlns:p14="http://schemas.microsoft.com/office/powerpoint/2010/main" val="122557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1. </a:t>
            </a:r>
            <a:r>
              <a:rPr lang="en-US" sz="2800" spc="600" err="1"/>
              <a:t>Inleiding</a:t>
            </a:r>
            <a:r>
              <a:rPr lang="en-US" sz="2800" spc="600"/>
              <a:t> </a:t>
            </a:r>
            <a:r>
              <a:rPr lang="en-US" sz="2800" spc="600" err="1"/>
              <a:t>en</a:t>
            </a:r>
            <a:r>
              <a:rPr lang="en-US" sz="2800" spc="600"/>
              <a:t> </a:t>
            </a:r>
            <a:r>
              <a:rPr lang="en-US" sz="2800" spc="600" err="1"/>
              <a:t>onderzoeksopzet</a:t>
            </a:r>
            <a:endParaRPr lang="en-US" sz="2800" spc="600"/>
          </a:p>
        </p:txBody>
      </p:sp>
    </p:spTree>
    <p:extLst>
      <p:ext uri="{BB962C8B-B14F-4D97-AF65-F5344CB8AC3E}">
        <p14:creationId xmlns:p14="http://schemas.microsoft.com/office/powerpoint/2010/main" val="1007989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199" y="107435"/>
            <a:ext cx="9198935" cy="591713"/>
          </a:xfrm>
        </p:spPr>
        <p:txBody>
          <a:bodyPr>
            <a:normAutofit fontScale="90000"/>
          </a:bodyPr>
          <a:lstStyle/>
          <a:p>
            <a:r>
              <a:rPr lang="nl-NL"/>
              <a:t>De meeste medewerkers hebben nooit ongewenst gedrag ervaren door collega’s of leidinggevenden </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a:t>Bijna een kwart van de medewerkers heeft weleens te maken gehad met pestgedrag. </a:t>
            </a:r>
          </a:p>
        </p:txBody>
      </p:sp>
      <p:sp>
        <p:nvSpPr>
          <p:cNvPr id="2" name="Tekstvak 1">
            <a:extLst>
              <a:ext uri="{FF2B5EF4-FFF2-40B4-BE49-F238E27FC236}">
                <a16:creationId xmlns:a16="http://schemas.microsoft.com/office/drawing/2014/main" id="{2BC6BE36-16E7-0FA1-2017-7356D0C0866D}"/>
              </a:ext>
            </a:extLst>
          </p:cNvPr>
          <p:cNvSpPr txBox="1"/>
          <p:nvPr/>
        </p:nvSpPr>
        <p:spPr>
          <a:xfrm>
            <a:off x="9639869" y="1030034"/>
            <a:ext cx="2552131" cy="375359"/>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Collega’s / leidinggevenden</a:t>
            </a:r>
          </a:p>
        </p:txBody>
      </p:sp>
      <p:graphicFrame>
        <p:nvGraphicFramePr>
          <p:cNvPr id="3" name="Tijdelijke aanduiding voor inhoud 7">
            <a:extLst>
              <a:ext uri="{FF2B5EF4-FFF2-40B4-BE49-F238E27FC236}">
                <a16:creationId xmlns:a16="http://schemas.microsoft.com/office/drawing/2014/main" id="{77D29180-B51F-243B-15B7-C8B2E93F7996}"/>
              </a:ext>
            </a:extLst>
          </p:cNvPr>
          <p:cNvGraphicFramePr>
            <a:graphicFrameLocks/>
          </p:cNvGraphicFramePr>
          <p:nvPr>
            <p:extLst>
              <p:ext uri="{D42A27DB-BD31-4B8C-83A1-F6EECF244321}">
                <p14:modId xmlns:p14="http://schemas.microsoft.com/office/powerpoint/2010/main" val="2097870768"/>
              </p:ext>
            </p:extLst>
          </p:nvPr>
        </p:nvGraphicFramePr>
        <p:xfrm>
          <a:off x="838201" y="1217713"/>
          <a:ext cx="8134350" cy="36337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ek 6">
            <a:extLst>
              <a:ext uri="{FF2B5EF4-FFF2-40B4-BE49-F238E27FC236}">
                <a16:creationId xmlns:a16="http://schemas.microsoft.com/office/drawing/2014/main" id="{ACDC987B-315D-D0D7-AD86-4639EF32C3F9}"/>
              </a:ext>
            </a:extLst>
          </p:cNvPr>
          <p:cNvGraphicFramePr/>
          <p:nvPr>
            <p:extLst>
              <p:ext uri="{D42A27DB-BD31-4B8C-83A1-F6EECF244321}">
                <p14:modId xmlns:p14="http://schemas.microsoft.com/office/powerpoint/2010/main" val="187467846"/>
              </p:ext>
            </p:extLst>
          </p:nvPr>
        </p:nvGraphicFramePr>
        <p:xfrm>
          <a:off x="8972551" y="1682142"/>
          <a:ext cx="3076574" cy="302418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hoek: afgeronde hoeken 4">
            <a:extLst>
              <a:ext uri="{FF2B5EF4-FFF2-40B4-BE49-F238E27FC236}">
                <a16:creationId xmlns:a16="http://schemas.microsoft.com/office/drawing/2014/main" id="{171D5764-F27B-17FD-5FF1-53EDCE86678A}"/>
              </a:ext>
            </a:extLst>
          </p:cNvPr>
          <p:cNvSpPr/>
          <p:nvPr/>
        </p:nvSpPr>
        <p:spPr>
          <a:xfrm>
            <a:off x="528484" y="5058561"/>
            <a:ext cx="11366089" cy="1056489"/>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dirty="0">
                <a:solidFill>
                  <a:schemeClr val="tx1"/>
                </a:solidFill>
              </a:rPr>
              <a:t>* De ruime meerderheid van de medewerkers heeft nooit te maken gehad met ongewenst gedrag door collega’s of leidinggevenden. </a:t>
            </a:r>
          </a:p>
          <a:p>
            <a:pPr>
              <a:spcBef>
                <a:spcPts val="600"/>
              </a:spcBef>
            </a:pPr>
            <a:r>
              <a:rPr lang="nl-NL" sz="1000" dirty="0">
                <a:solidFill>
                  <a:schemeClr val="tx1"/>
                </a:solidFill>
              </a:rPr>
              <a:t>* Van de medewerkers die </a:t>
            </a:r>
            <a:r>
              <a:rPr lang="nl-NL" sz="1000" u="sng" dirty="0">
                <a:solidFill>
                  <a:schemeClr val="tx1"/>
                </a:solidFill>
              </a:rPr>
              <a:t>wel</a:t>
            </a:r>
            <a:r>
              <a:rPr lang="nl-NL" sz="1000" dirty="0">
                <a:solidFill>
                  <a:schemeClr val="tx1"/>
                </a:solidFill>
              </a:rPr>
              <a:t> te maken hebben gehad met ongewenst gedrag door collega’s of leidinggevenden, was dit vooral pestgedrag (23%) en verbale agressie (15%).</a:t>
            </a:r>
          </a:p>
          <a:p>
            <a:pPr>
              <a:spcBef>
                <a:spcPts val="600"/>
              </a:spcBef>
            </a:pPr>
            <a:r>
              <a:rPr lang="nl-NL" sz="1000" dirty="0">
                <a:solidFill>
                  <a:schemeClr val="tx1"/>
                </a:solidFill>
              </a:rPr>
              <a:t>* 3% van de medewerkers geeft aan </a:t>
            </a:r>
            <a:r>
              <a:rPr lang="nl-NL" sz="1000" i="1" dirty="0">
                <a:solidFill>
                  <a:schemeClr val="tx1"/>
                </a:solidFill>
              </a:rPr>
              <a:t>online</a:t>
            </a:r>
            <a:r>
              <a:rPr lang="nl-NL" sz="1000" dirty="0">
                <a:solidFill>
                  <a:schemeClr val="tx1"/>
                </a:solidFill>
              </a:rPr>
              <a:t> ongewenst gedrag te hebben ervaren door collega’s of leidinggevenden. De ruime meerderheid (97%) heeft dit nooit ervaren. </a:t>
            </a:r>
          </a:p>
        </p:txBody>
      </p:sp>
      <p:sp>
        <p:nvSpPr>
          <p:cNvPr id="10" name="Tijdelijke aanduiding voor tekst 7">
            <a:extLst>
              <a:ext uri="{FF2B5EF4-FFF2-40B4-BE49-F238E27FC236}">
                <a16:creationId xmlns:a16="http://schemas.microsoft.com/office/drawing/2014/main" id="{DC48A04A-560D-85D7-A1F1-4831A08387AF}"/>
              </a:ext>
            </a:extLst>
          </p:cNvPr>
          <p:cNvSpPr txBox="1">
            <a:spLocks/>
          </p:cNvSpPr>
          <p:nvPr/>
        </p:nvSpPr>
        <p:spPr>
          <a:xfrm>
            <a:off x="367949" y="6331302"/>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a:t>
            </a:r>
            <a:r>
              <a:rPr lang="nl-NL" sz="800" b="1">
                <a:solidFill>
                  <a:schemeClr val="accent1"/>
                </a:solidFill>
                <a:latin typeface="+mj-lt"/>
                <a:ea typeface="Times New Roman" panose="02020603050405020304" pitchFamily="18" charset="0"/>
              </a:rPr>
              <a:t>Kun je aangeven of je de afgelopen 12 maanden persoonlijk te maken hebt gehad met onderstaande zaken in je contact met collega’s of leidinggevenden?</a:t>
            </a:r>
            <a:endParaRPr lang="nl-NL" sz="800" b="1">
              <a:solidFill>
                <a:schemeClr val="accent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54511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Autofit/>
          </a:bodyPr>
          <a:lstStyle/>
          <a:p>
            <a:r>
              <a:rPr lang="nl-NL" sz="2200"/>
              <a:t>Medewerkers durven ongewenst gedrag door collega’s of leidinggevenden minder vaak te melden </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a:t>Vooral seksuele intimidatie wordt niet gemeld bij de leidinggevende en alleen besproken met collega’s. </a:t>
            </a:r>
          </a:p>
        </p:txBody>
      </p:sp>
      <p:sp>
        <p:nvSpPr>
          <p:cNvPr id="2" name="Tekstvak 1">
            <a:extLst>
              <a:ext uri="{FF2B5EF4-FFF2-40B4-BE49-F238E27FC236}">
                <a16:creationId xmlns:a16="http://schemas.microsoft.com/office/drawing/2014/main" id="{36FF3BE9-4158-EA47-48BD-78FA68462033}"/>
              </a:ext>
            </a:extLst>
          </p:cNvPr>
          <p:cNvSpPr txBox="1"/>
          <p:nvPr/>
        </p:nvSpPr>
        <p:spPr>
          <a:xfrm>
            <a:off x="9639869" y="1030034"/>
            <a:ext cx="2552131" cy="375359"/>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Collega’s / leidinggevenden</a:t>
            </a:r>
          </a:p>
        </p:txBody>
      </p:sp>
      <p:graphicFrame>
        <p:nvGraphicFramePr>
          <p:cNvPr id="3" name="Tijdelijke aanduiding voor inhoud 7">
            <a:extLst>
              <a:ext uri="{FF2B5EF4-FFF2-40B4-BE49-F238E27FC236}">
                <a16:creationId xmlns:a16="http://schemas.microsoft.com/office/drawing/2014/main" id="{D899FC62-6ED2-5FC9-D9CF-654F4A16E065}"/>
              </a:ext>
            </a:extLst>
          </p:cNvPr>
          <p:cNvGraphicFramePr>
            <a:graphicFrameLocks/>
          </p:cNvGraphicFramePr>
          <p:nvPr>
            <p:extLst>
              <p:ext uri="{D42A27DB-BD31-4B8C-83A1-F6EECF244321}">
                <p14:modId xmlns:p14="http://schemas.microsoft.com/office/powerpoint/2010/main" val="480600749"/>
              </p:ext>
            </p:extLst>
          </p:nvPr>
        </p:nvGraphicFramePr>
        <p:xfrm>
          <a:off x="838200" y="1217713"/>
          <a:ext cx="8077198" cy="504348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hoek: afgeronde hoeken 4">
            <a:extLst>
              <a:ext uri="{FF2B5EF4-FFF2-40B4-BE49-F238E27FC236}">
                <a16:creationId xmlns:a16="http://schemas.microsoft.com/office/drawing/2014/main" id="{D292BF77-1873-2291-80A9-DD6895A22C6A}"/>
              </a:ext>
            </a:extLst>
          </p:cNvPr>
          <p:cNvSpPr/>
          <p:nvPr/>
        </p:nvSpPr>
        <p:spPr>
          <a:xfrm>
            <a:off x="8915401" y="1511710"/>
            <a:ext cx="2964629" cy="4741606"/>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dirty="0">
                <a:solidFill>
                  <a:schemeClr val="tx1"/>
                </a:solidFill>
              </a:rPr>
              <a:t>* Hoewel bij ongewenst gedrag door patiënten / cliënten of hun bezoekers vrijwel niemand aangaf ongewenst gedrag niet te durven te melden, komt dit bij ongewenst gedrag door collega’s of leidinggevenden vaker voor. Zo geeft bijvoorbeeld 22% van de medewerkers die te maken hebben gehad met ongewenst gedrag door collega’s of leidinggevenden aan seksuele intimidatie niet te durven te melden. Dit wordt vaker alleen met collega’s besproken. Ook durft 19% van de medewerkers discriminatie en 18% van de medewerkers bedreiging of intimidatie niet te melden bij de leidinggevende. </a:t>
            </a:r>
          </a:p>
          <a:p>
            <a:pPr>
              <a:spcBef>
                <a:spcPts val="600"/>
              </a:spcBef>
            </a:pPr>
            <a:r>
              <a:rPr lang="nl-NL" sz="1000" dirty="0">
                <a:solidFill>
                  <a:schemeClr val="tx1"/>
                </a:solidFill>
              </a:rPr>
              <a:t>* Bij ongewenst gedrag door collega’s of leidinggevenden bespreken ze dit in de </a:t>
            </a:r>
            <a:r>
              <a:rPr lang="nl-NL" sz="1000" i="1" dirty="0">
                <a:solidFill>
                  <a:schemeClr val="tx1"/>
                </a:solidFill>
              </a:rPr>
              <a:t>meeste</a:t>
            </a:r>
            <a:r>
              <a:rPr lang="nl-NL" sz="1000" dirty="0">
                <a:solidFill>
                  <a:schemeClr val="tx1"/>
                </a:solidFill>
              </a:rPr>
              <a:t> gevallen </a:t>
            </a:r>
            <a:r>
              <a:rPr lang="nl-NL" sz="1000" i="1" dirty="0">
                <a:solidFill>
                  <a:schemeClr val="tx1"/>
                </a:solidFill>
              </a:rPr>
              <a:t>wel</a:t>
            </a:r>
            <a:r>
              <a:rPr lang="nl-NL" sz="1000" dirty="0">
                <a:solidFill>
                  <a:schemeClr val="tx1"/>
                </a:solidFill>
              </a:rPr>
              <a:t> met hun collega’s of melden het bij hun leidinggevende.</a:t>
            </a:r>
          </a:p>
          <a:p>
            <a:pPr>
              <a:spcBef>
                <a:spcPts val="600"/>
              </a:spcBef>
            </a:pPr>
            <a:r>
              <a:rPr lang="nl-NL" sz="1000" dirty="0">
                <a:solidFill>
                  <a:schemeClr val="tx1"/>
                </a:solidFill>
              </a:rPr>
              <a:t>* Net als bij ongewenst gedrag door patiënten / cliënten of hun bezoekers wordt fysieke agressie sneller gemeld via een formulier. Ook gaan medewerkers bij ongewenst gedrag door collega’s of leidinggevenden sneller naar een vertrouwenspersoon toe. </a:t>
            </a:r>
          </a:p>
          <a:p>
            <a:pPr>
              <a:spcBef>
                <a:spcPts val="600"/>
              </a:spcBef>
            </a:pPr>
            <a:endParaRPr lang="nl-NL" sz="1000" dirty="0">
              <a:solidFill>
                <a:schemeClr val="tx1"/>
              </a:solidFill>
            </a:endParaRPr>
          </a:p>
        </p:txBody>
      </p:sp>
      <p:sp>
        <p:nvSpPr>
          <p:cNvPr id="7" name="Tijdelijke aanduiding voor tekst 7">
            <a:extLst>
              <a:ext uri="{FF2B5EF4-FFF2-40B4-BE49-F238E27FC236}">
                <a16:creationId xmlns:a16="http://schemas.microsoft.com/office/drawing/2014/main" id="{D6D1E4D4-14DC-C061-B21A-2BBC71FB3498}"/>
              </a:ext>
            </a:extLst>
          </p:cNvPr>
          <p:cNvSpPr txBox="1">
            <a:spLocks/>
          </p:cNvSpPr>
          <p:nvPr/>
        </p:nvSpPr>
        <p:spPr>
          <a:xfrm>
            <a:off x="339374" y="6352971"/>
            <a:ext cx="10547985" cy="36512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Heb je het onderstaande ongewenste gedrag van collega’s / leidinggevenden, waar je mee te maken hebt gehad, gemeld binnen je organisatie? Meerdere antwoorden zijn mogelijk. </a:t>
            </a:r>
          </a:p>
        </p:txBody>
      </p:sp>
    </p:spTree>
    <p:extLst>
      <p:ext uri="{BB962C8B-B14F-4D97-AF65-F5344CB8AC3E}">
        <p14:creationId xmlns:p14="http://schemas.microsoft.com/office/powerpoint/2010/main" val="781722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200" y="263836"/>
            <a:ext cx="9198935" cy="591713"/>
          </a:xfrm>
        </p:spPr>
        <p:txBody>
          <a:bodyPr>
            <a:noAutofit/>
          </a:bodyPr>
          <a:lstStyle/>
          <a:p>
            <a:r>
              <a:rPr lang="nl-NL" sz="2200"/>
              <a:t>De meeste medewerkers geven aan niet te weten of ongewenst gedrag is toe– of afgenomen of geven aan dat het gelijk is gebleven</a:t>
            </a:r>
          </a:p>
        </p:txBody>
      </p:sp>
      <p:sp>
        <p:nvSpPr>
          <p:cNvPr id="2" name="Tekstvak 1">
            <a:extLst>
              <a:ext uri="{FF2B5EF4-FFF2-40B4-BE49-F238E27FC236}">
                <a16:creationId xmlns:a16="http://schemas.microsoft.com/office/drawing/2014/main" id="{36FF3BE9-4158-EA47-48BD-78FA68462033}"/>
              </a:ext>
            </a:extLst>
          </p:cNvPr>
          <p:cNvSpPr txBox="1"/>
          <p:nvPr/>
        </p:nvSpPr>
        <p:spPr>
          <a:xfrm>
            <a:off x="9639869" y="1030034"/>
            <a:ext cx="2552131" cy="375359"/>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kumimoji="0" lang="nl-NL" sz="14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rPr>
              <a:t>Collega’s / leidinggevenden</a:t>
            </a:r>
          </a:p>
        </p:txBody>
      </p:sp>
      <p:graphicFrame>
        <p:nvGraphicFramePr>
          <p:cNvPr id="3" name="Grafiek 2">
            <a:extLst>
              <a:ext uri="{FF2B5EF4-FFF2-40B4-BE49-F238E27FC236}">
                <a16:creationId xmlns:a16="http://schemas.microsoft.com/office/drawing/2014/main" id="{DEDEF2C0-5569-8A95-A832-25599BC80E3D}"/>
              </a:ext>
            </a:extLst>
          </p:cNvPr>
          <p:cNvGraphicFramePr/>
          <p:nvPr>
            <p:extLst>
              <p:ext uri="{D42A27DB-BD31-4B8C-83A1-F6EECF244321}">
                <p14:modId xmlns:p14="http://schemas.microsoft.com/office/powerpoint/2010/main" val="84837843"/>
              </p:ext>
            </p:extLst>
          </p:nvPr>
        </p:nvGraphicFramePr>
        <p:xfrm>
          <a:off x="742950" y="1405393"/>
          <a:ext cx="5248276" cy="37738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hoek: afgeronde hoeken 4">
            <a:extLst>
              <a:ext uri="{FF2B5EF4-FFF2-40B4-BE49-F238E27FC236}">
                <a16:creationId xmlns:a16="http://schemas.microsoft.com/office/drawing/2014/main" id="{064D8989-13BB-8676-E284-7F290F8E0E23}"/>
              </a:ext>
            </a:extLst>
          </p:cNvPr>
          <p:cNvSpPr/>
          <p:nvPr/>
        </p:nvSpPr>
        <p:spPr>
          <a:xfrm>
            <a:off x="6975988" y="2370803"/>
            <a:ext cx="3318386" cy="2116393"/>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dirty="0">
                <a:solidFill>
                  <a:schemeClr val="tx1"/>
                </a:solidFill>
              </a:rPr>
              <a:t>* Iets meer dan een derde van de medewerkers heeft het idee dat agressie en ongewenst gedrag door collega’s of leidinggevenden niet is veranderd ten opzichte van vorig jaar. </a:t>
            </a:r>
          </a:p>
          <a:p>
            <a:pPr>
              <a:spcBef>
                <a:spcPts val="600"/>
              </a:spcBef>
            </a:pPr>
            <a:r>
              <a:rPr lang="nl-NL" sz="1000" dirty="0">
                <a:solidFill>
                  <a:schemeClr val="tx1"/>
                </a:solidFill>
              </a:rPr>
              <a:t>* Een deel van de medewerkers (13%) heeft het idee dat het is toegenomen. 10% geeft aan het gevoel te hebben dat het is afgenomen.</a:t>
            </a:r>
          </a:p>
          <a:p>
            <a:pPr>
              <a:spcBef>
                <a:spcPts val="600"/>
              </a:spcBef>
            </a:pPr>
            <a:r>
              <a:rPr lang="nl-NL" sz="1000" dirty="0">
                <a:solidFill>
                  <a:schemeClr val="tx1"/>
                </a:solidFill>
              </a:rPr>
              <a:t>* De meerderheid van de medewerkers weet niet of het is toegenomen of is afgenomen of wil het liever niet zeggen. </a:t>
            </a:r>
          </a:p>
        </p:txBody>
      </p:sp>
      <p:sp>
        <p:nvSpPr>
          <p:cNvPr id="6" name="Tekstvak 5">
            <a:extLst>
              <a:ext uri="{FF2B5EF4-FFF2-40B4-BE49-F238E27FC236}">
                <a16:creationId xmlns:a16="http://schemas.microsoft.com/office/drawing/2014/main" id="{13BF3563-26AB-403D-B21E-16F95428BED1}"/>
              </a:ext>
            </a:extLst>
          </p:cNvPr>
          <p:cNvSpPr txBox="1"/>
          <p:nvPr/>
        </p:nvSpPr>
        <p:spPr>
          <a:xfrm>
            <a:off x="5530018" y="4884788"/>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593775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9. </a:t>
            </a:r>
            <a:r>
              <a:rPr lang="en-US" sz="2800" spc="600" err="1"/>
              <a:t>Nazorg</a:t>
            </a:r>
            <a:r>
              <a:rPr lang="en-US" sz="2800" spc="600"/>
              <a:t> </a:t>
            </a:r>
            <a:r>
              <a:rPr lang="en-US" sz="2800" spc="600" err="1"/>
              <a:t>ongewenst</a:t>
            </a:r>
            <a:r>
              <a:rPr lang="en-US" sz="2800" spc="600"/>
              <a:t> </a:t>
            </a:r>
            <a:r>
              <a:rPr lang="en-US" sz="2800" spc="600" err="1"/>
              <a:t>gedrag</a:t>
            </a:r>
            <a:r>
              <a:rPr lang="en-US" sz="2800" spc="600"/>
              <a:t> door </a:t>
            </a:r>
            <a:r>
              <a:rPr lang="en-US" sz="2800" spc="600" err="1"/>
              <a:t>collega’s</a:t>
            </a:r>
            <a:r>
              <a:rPr lang="en-US" sz="2800" spc="600"/>
              <a:t> / </a:t>
            </a:r>
            <a:r>
              <a:rPr lang="en-US" sz="2800" spc="600" err="1"/>
              <a:t>leidinggevenden</a:t>
            </a:r>
            <a:r>
              <a:rPr lang="en-US" sz="2800" spc="600"/>
              <a:t> </a:t>
            </a:r>
            <a:endParaRPr lang="en-US" sz="2800" u="sng" spc="600"/>
          </a:p>
        </p:txBody>
      </p:sp>
    </p:spTree>
    <p:extLst>
      <p:ext uri="{BB962C8B-B14F-4D97-AF65-F5344CB8AC3E}">
        <p14:creationId xmlns:p14="http://schemas.microsoft.com/office/powerpoint/2010/main" val="132656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Autofit/>
          </a:bodyPr>
          <a:lstStyle/>
          <a:p>
            <a:r>
              <a:rPr lang="nl-NL" sz="2200" dirty="0"/>
              <a:t>Bijna de helft van de medewerkers ontevreden over nazorg na ongewenst gedrag door collega’s of leidinggevenden</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a:xfrm>
            <a:off x="838200" y="663887"/>
            <a:ext cx="9467850" cy="346764"/>
          </a:xfrm>
        </p:spPr>
        <p:txBody>
          <a:bodyPr/>
          <a:lstStyle/>
          <a:p>
            <a:r>
              <a:rPr lang="nl-NL"/>
              <a:t>Een derde van de ontevreden medewerkers had graag nazorg willen ontvangen van de leidinggevende. </a:t>
            </a:r>
          </a:p>
        </p:txBody>
      </p:sp>
      <p:graphicFrame>
        <p:nvGraphicFramePr>
          <p:cNvPr id="3" name="Tijdelijke aanduiding voor inhoud 6">
            <a:extLst>
              <a:ext uri="{FF2B5EF4-FFF2-40B4-BE49-F238E27FC236}">
                <a16:creationId xmlns:a16="http://schemas.microsoft.com/office/drawing/2014/main" id="{4FDE48C2-FDB1-EA63-4DAD-EFF24D6B20B2}"/>
              </a:ext>
            </a:extLst>
          </p:cNvPr>
          <p:cNvGraphicFramePr>
            <a:graphicFrameLocks/>
          </p:cNvGraphicFramePr>
          <p:nvPr>
            <p:extLst>
              <p:ext uri="{D42A27DB-BD31-4B8C-83A1-F6EECF244321}">
                <p14:modId xmlns:p14="http://schemas.microsoft.com/office/powerpoint/2010/main" val="3134865889"/>
              </p:ext>
            </p:extLst>
          </p:nvPr>
        </p:nvGraphicFramePr>
        <p:xfrm>
          <a:off x="123825" y="1152042"/>
          <a:ext cx="5895975" cy="3077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ek 6">
            <a:extLst>
              <a:ext uri="{FF2B5EF4-FFF2-40B4-BE49-F238E27FC236}">
                <a16:creationId xmlns:a16="http://schemas.microsoft.com/office/drawing/2014/main" id="{78902698-3A53-AE52-55BA-370EE6A9A908}"/>
              </a:ext>
            </a:extLst>
          </p:cNvPr>
          <p:cNvGraphicFramePr/>
          <p:nvPr>
            <p:extLst>
              <p:ext uri="{D42A27DB-BD31-4B8C-83A1-F6EECF244321}">
                <p14:modId xmlns:p14="http://schemas.microsoft.com/office/powerpoint/2010/main" val="3549538817"/>
              </p:ext>
            </p:extLst>
          </p:nvPr>
        </p:nvGraphicFramePr>
        <p:xfrm>
          <a:off x="123825" y="4433216"/>
          <a:ext cx="7762875" cy="2110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ek 7">
            <a:extLst>
              <a:ext uri="{FF2B5EF4-FFF2-40B4-BE49-F238E27FC236}">
                <a16:creationId xmlns:a16="http://schemas.microsoft.com/office/drawing/2014/main" id="{68E2BD4D-CE26-16FB-96C7-3124F8A0E15E}"/>
              </a:ext>
            </a:extLst>
          </p:cNvPr>
          <p:cNvGraphicFramePr/>
          <p:nvPr>
            <p:extLst>
              <p:ext uri="{D42A27DB-BD31-4B8C-83A1-F6EECF244321}">
                <p14:modId xmlns:p14="http://schemas.microsoft.com/office/powerpoint/2010/main" val="2378486365"/>
              </p:ext>
            </p:extLst>
          </p:nvPr>
        </p:nvGraphicFramePr>
        <p:xfrm>
          <a:off x="5819773" y="1081347"/>
          <a:ext cx="6372227" cy="29615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hthoek: afgeronde hoeken 4">
            <a:extLst>
              <a:ext uri="{FF2B5EF4-FFF2-40B4-BE49-F238E27FC236}">
                <a16:creationId xmlns:a16="http://schemas.microsoft.com/office/drawing/2014/main" id="{C41D52D6-1D09-36A1-28ED-C70F86E8F06E}"/>
              </a:ext>
            </a:extLst>
          </p:cNvPr>
          <p:cNvSpPr/>
          <p:nvPr/>
        </p:nvSpPr>
        <p:spPr>
          <a:xfrm>
            <a:off x="8010525" y="4042879"/>
            <a:ext cx="3476626" cy="2527883"/>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dirty="0">
                <a:solidFill>
                  <a:schemeClr val="tx1"/>
                </a:solidFill>
              </a:rPr>
              <a:t>* Bijna de helft van de medewerkers die te maken heeft gehad met ongewenst gedrag door collega’s of leidinggevenden is ontevreden over de nazorg van de organisatie. Een derde van de medewerkers had graag opgevangen willen worden door hun leidinggevende.  Anderen hadden opgevangen willen worden door een professionele zorgverlener (31%). Andere vormen van nazorg die genoemd worden zijn bijvoorbeeld: erkenning, meedenken en serieus genomen worden. </a:t>
            </a:r>
          </a:p>
          <a:p>
            <a:pPr>
              <a:spcBef>
                <a:spcPts val="600"/>
              </a:spcBef>
            </a:pPr>
            <a:r>
              <a:rPr lang="nl-NL" sz="1000" dirty="0">
                <a:solidFill>
                  <a:schemeClr val="tx1"/>
                </a:solidFill>
              </a:rPr>
              <a:t>* Tevreden medewerkers geven aan de opvang en nazorg van hun leidinggevende het meest te waarderen na ongewenst gedrag (61%), gevolgd door opvang en nazorg door (getrainde) collega’s. Een ander voorbeeld van nazorg dat genoemd wordt is het hebben van gesprekken binnen het team. </a:t>
            </a:r>
          </a:p>
        </p:txBody>
      </p:sp>
      <p:sp>
        <p:nvSpPr>
          <p:cNvPr id="9" name="Tekstvak 8">
            <a:extLst>
              <a:ext uri="{FF2B5EF4-FFF2-40B4-BE49-F238E27FC236}">
                <a16:creationId xmlns:a16="http://schemas.microsoft.com/office/drawing/2014/main" id="{4E104B98-884A-ED0D-DFF8-A504B320CD9E}"/>
              </a:ext>
            </a:extLst>
          </p:cNvPr>
          <p:cNvSpPr txBox="1"/>
          <p:nvPr/>
        </p:nvSpPr>
        <p:spPr>
          <a:xfrm>
            <a:off x="5119804" y="2855333"/>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n=233</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409840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Autofit/>
          </a:bodyPr>
          <a:lstStyle/>
          <a:p>
            <a:r>
              <a:rPr lang="nl-NL" sz="2200"/>
              <a:t>De meeste medewerkers zijn van slag en hebben mentale klachten na ongewenst gedrag door collega’s of leidinggevenden</a:t>
            </a:r>
          </a:p>
        </p:txBody>
      </p:sp>
      <p:sp>
        <p:nvSpPr>
          <p:cNvPr id="6" name="Tijdelijke aanduiding voor tekst 5">
            <a:extLst>
              <a:ext uri="{FF2B5EF4-FFF2-40B4-BE49-F238E27FC236}">
                <a16:creationId xmlns:a16="http://schemas.microsoft.com/office/drawing/2014/main" id="{8A11F120-58EC-91B3-839C-215DFA16502B}"/>
              </a:ext>
            </a:extLst>
          </p:cNvPr>
          <p:cNvSpPr>
            <a:spLocks noGrp="1"/>
          </p:cNvSpPr>
          <p:nvPr>
            <p:ph type="body" sz="quarter" idx="22"/>
          </p:nvPr>
        </p:nvSpPr>
        <p:spPr/>
        <p:txBody>
          <a:bodyPr/>
          <a:lstStyle/>
          <a:p>
            <a:r>
              <a:rPr lang="nl-NL" dirty="0"/>
              <a:t>Bijna een kwart van de medewerkers heeft behoefte aan extra normen, grenzen of gedragsregels. </a:t>
            </a:r>
          </a:p>
        </p:txBody>
      </p:sp>
      <p:graphicFrame>
        <p:nvGraphicFramePr>
          <p:cNvPr id="3" name="Grafiek 2">
            <a:extLst>
              <a:ext uri="{FF2B5EF4-FFF2-40B4-BE49-F238E27FC236}">
                <a16:creationId xmlns:a16="http://schemas.microsoft.com/office/drawing/2014/main" id="{C8697195-3A1F-B169-AD4C-641DAA303AC5}"/>
              </a:ext>
            </a:extLst>
          </p:cNvPr>
          <p:cNvGraphicFramePr/>
          <p:nvPr>
            <p:extLst>
              <p:ext uri="{D42A27DB-BD31-4B8C-83A1-F6EECF244321}">
                <p14:modId xmlns:p14="http://schemas.microsoft.com/office/powerpoint/2010/main" val="2008471161"/>
              </p:ext>
            </p:extLst>
          </p:nvPr>
        </p:nvGraphicFramePr>
        <p:xfrm>
          <a:off x="838199" y="1333500"/>
          <a:ext cx="6400801" cy="5192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ek 7">
            <a:extLst>
              <a:ext uri="{FF2B5EF4-FFF2-40B4-BE49-F238E27FC236}">
                <a16:creationId xmlns:a16="http://schemas.microsoft.com/office/drawing/2014/main" id="{4DBAB2F7-2ABA-8F53-24B8-87DDD237A4B7}"/>
              </a:ext>
            </a:extLst>
          </p:cNvPr>
          <p:cNvGraphicFramePr/>
          <p:nvPr>
            <p:extLst>
              <p:ext uri="{D42A27DB-BD31-4B8C-83A1-F6EECF244321}">
                <p14:modId xmlns:p14="http://schemas.microsoft.com/office/powerpoint/2010/main" val="489375603"/>
              </p:ext>
            </p:extLst>
          </p:nvPr>
        </p:nvGraphicFramePr>
        <p:xfrm>
          <a:off x="7381875" y="1205439"/>
          <a:ext cx="3813993" cy="32189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hoek: afgeronde hoeken 4">
            <a:extLst>
              <a:ext uri="{FF2B5EF4-FFF2-40B4-BE49-F238E27FC236}">
                <a16:creationId xmlns:a16="http://schemas.microsoft.com/office/drawing/2014/main" id="{D4C36F8E-4F77-C160-CA5C-06C951D8DF58}"/>
              </a:ext>
            </a:extLst>
          </p:cNvPr>
          <p:cNvSpPr/>
          <p:nvPr/>
        </p:nvSpPr>
        <p:spPr>
          <a:xfrm>
            <a:off x="7534682" y="4424414"/>
            <a:ext cx="3661186" cy="2101605"/>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dirty="0">
                <a:solidFill>
                  <a:schemeClr val="tx1"/>
                </a:solidFill>
              </a:rPr>
              <a:t>* Medewerkers ervaren meer gevolgen van ongewenst gedrag door collega’s of leidinggevenden dan door patiënten of bezoekers. Deze gevolgen zijn vooral dat medewerkers van slag zijn (46%), mentale klachten hebben (30%) en erover nadenken om van baan te wisselen binnen de sector (20%). </a:t>
            </a:r>
          </a:p>
          <a:p>
            <a:pPr>
              <a:spcBef>
                <a:spcPts val="600"/>
              </a:spcBef>
            </a:pPr>
            <a:r>
              <a:rPr lang="nl-NL" sz="1000" dirty="0">
                <a:solidFill>
                  <a:schemeClr val="tx1"/>
                </a:solidFill>
              </a:rPr>
              <a:t>* Bijna een kwart heeft behoefte aan extra normen, grenzen of gedragsregels. 18 tot 34-jarigen geven dit vaker aan dan medewerkers van 50 jaar en ouder. </a:t>
            </a:r>
          </a:p>
          <a:p>
            <a:pPr>
              <a:spcBef>
                <a:spcPts val="600"/>
              </a:spcBef>
            </a:pPr>
            <a:endParaRPr lang="nl-NL" sz="1000" dirty="0">
              <a:solidFill>
                <a:schemeClr val="tx1"/>
              </a:solidFill>
            </a:endParaRPr>
          </a:p>
        </p:txBody>
      </p:sp>
      <p:sp>
        <p:nvSpPr>
          <p:cNvPr id="7" name="Tekstvak 6">
            <a:extLst>
              <a:ext uri="{FF2B5EF4-FFF2-40B4-BE49-F238E27FC236}">
                <a16:creationId xmlns:a16="http://schemas.microsoft.com/office/drawing/2014/main" id="{3F838C57-40A4-2CF3-C1F3-9AF1F6985FC2}"/>
              </a:ext>
            </a:extLst>
          </p:cNvPr>
          <p:cNvSpPr txBox="1"/>
          <p:nvPr/>
        </p:nvSpPr>
        <p:spPr>
          <a:xfrm>
            <a:off x="6096000" y="6046861"/>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n=423</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9" name="Tekstvak 8">
            <a:extLst>
              <a:ext uri="{FF2B5EF4-FFF2-40B4-BE49-F238E27FC236}">
                <a16:creationId xmlns:a16="http://schemas.microsoft.com/office/drawing/2014/main" id="{3B48A0ED-A106-6FB1-8114-285DEC0E92D6}"/>
              </a:ext>
            </a:extLst>
          </p:cNvPr>
          <p:cNvSpPr txBox="1"/>
          <p:nvPr/>
        </p:nvSpPr>
        <p:spPr>
          <a:xfrm>
            <a:off x="9401409" y="3935122"/>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413853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38200" y="379230"/>
            <a:ext cx="9198935" cy="591713"/>
          </a:xfrm>
        </p:spPr>
        <p:txBody>
          <a:bodyPr>
            <a:noAutofit/>
          </a:bodyPr>
          <a:lstStyle/>
          <a:p>
            <a:r>
              <a:rPr lang="nl-NL" sz="2200"/>
              <a:t>Hoewel volgens de meeste medewerkers er gedragsregels zijn opgesteld binnen hun organisatie, wordt er volgens hen niet altijd ingegrepen wanneer iemand ongewenst gedrag vertoont </a:t>
            </a:r>
          </a:p>
        </p:txBody>
      </p:sp>
      <p:graphicFrame>
        <p:nvGraphicFramePr>
          <p:cNvPr id="3" name="Tijdelijke aanduiding voor inhoud 6">
            <a:extLst>
              <a:ext uri="{FF2B5EF4-FFF2-40B4-BE49-F238E27FC236}">
                <a16:creationId xmlns:a16="http://schemas.microsoft.com/office/drawing/2014/main" id="{B83B85C2-FF3C-F372-7BA6-6F0B7C03A95C}"/>
              </a:ext>
            </a:extLst>
          </p:cNvPr>
          <p:cNvGraphicFramePr>
            <a:graphicFrameLocks/>
          </p:cNvGraphicFramePr>
          <p:nvPr>
            <p:extLst>
              <p:ext uri="{D42A27DB-BD31-4B8C-83A1-F6EECF244321}">
                <p14:modId xmlns:p14="http://schemas.microsoft.com/office/powerpoint/2010/main" val="2220477596"/>
              </p:ext>
            </p:extLst>
          </p:nvPr>
        </p:nvGraphicFramePr>
        <p:xfrm>
          <a:off x="266700" y="1390651"/>
          <a:ext cx="4562475" cy="4471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ijdelijke aanduiding voor inhoud 6">
            <a:extLst>
              <a:ext uri="{FF2B5EF4-FFF2-40B4-BE49-F238E27FC236}">
                <a16:creationId xmlns:a16="http://schemas.microsoft.com/office/drawing/2014/main" id="{7A70221E-CD37-3FEA-0C53-0905EE9E14CD}"/>
              </a:ext>
            </a:extLst>
          </p:cNvPr>
          <p:cNvGraphicFramePr>
            <a:graphicFrameLocks/>
          </p:cNvGraphicFramePr>
          <p:nvPr>
            <p:extLst>
              <p:ext uri="{D42A27DB-BD31-4B8C-83A1-F6EECF244321}">
                <p14:modId xmlns:p14="http://schemas.microsoft.com/office/powerpoint/2010/main" val="4142653276"/>
              </p:ext>
            </p:extLst>
          </p:nvPr>
        </p:nvGraphicFramePr>
        <p:xfrm>
          <a:off x="3924300" y="1390651"/>
          <a:ext cx="5019675" cy="472439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hoek: afgeronde hoeken 4">
            <a:extLst>
              <a:ext uri="{FF2B5EF4-FFF2-40B4-BE49-F238E27FC236}">
                <a16:creationId xmlns:a16="http://schemas.microsoft.com/office/drawing/2014/main" id="{46F31494-236B-A817-5822-2F6C155A3E7B}"/>
              </a:ext>
            </a:extLst>
          </p:cNvPr>
          <p:cNvSpPr/>
          <p:nvPr/>
        </p:nvSpPr>
        <p:spPr>
          <a:xfrm>
            <a:off x="8435142" y="2821781"/>
            <a:ext cx="3203986" cy="1862137"/>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meeste medewerkers geven aan dat er binnen hun organisatie normen, grenzen of gedragsregels zijn afgesproken over de manier waarop medewerkers met elkaar omgaan (69%). </a:t>
            </a:r>
          </a:p>
          <a:p>
            <a:pPr>
              <a:spcBef>
                <a:spcPts val="600"/>
              </a:spcBef>
            </a:pPr>
            <a:r>
              <a:rPr lang="nl-NL" sz="1000">
                <a:solidFill>
                  <a:schemeClr val="tx1"/>
                </a:solidFill>
              </a:rPr>
              <a:t>* Toch worden collega’s of leidinggevenden er niet altijd op aangesproken wanneer ze ongewenst gedrag vertonen. 28% van de medewerkers geeft aan dat dit soms wel gebeurt en soms niet, 12% geeft aan dat het (bijna) nooit gebeurt. </a:t>
            </a:r>
          </a:p>
        </p:txBody>
      </p:sp>
      <p:graphicFrame>
        <p:nvGraphicFramePr>
          <p:cNvPr id="2" name="Tijdelijke aanduiding voor inhoud 6">
            <a:extLst>
              <a:ext uri="{FF2B5EF4-FFF2-40B4-BE49-F238E27FC236}">
                <a16:creationId xmlns:a16="http://schemas.microsoft.com/office/drawing/2014/main" id="{CA010857-45BD-3DD8-8FDA-DC66799E82CA}"/>
              </a:ext>
            </a:extLst>
          </p:cNvPr>
          <p:cNvGraphicFramePr>
            <a:graphicFrameLocks/>
          </p:cNvGraphicFramePr>
          <p:nvPr>
            <p:extLst>
              <p:ext uri="{D42A27DB-BD31-4B8C-83A1-F6EECF244321}">
                <p14:modId xmlns:p14="http://schemas.microsoft.com/office/powerpoint/2010/main" val="2841711598"/>
              </p:ext>
            </p:extLst>
          </p:nvPr>
        </p:nvGraphicFramePr>
        <p:xfrm>
          <a:off x="419100" y="1543051"/>
          <a:ext cx="4562475" cy="44719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5843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85825" y="238943"/>
            <a:ext cx="9198935" cy="591713"/>
          </a:xfrm>
        </p:spPr>
        <p:txBody>
          <a:bodyPr>
            <a:noAutofit/>
          </a:bodyPr>
          <a:lstStyle/>
          <a:p>
            <a:r>
              <a:rPr lang="nl-NL" sz="2200"/>
              <a:t>De meeste medewerkers vinden dat er veel onderwerpen op hun afdeling openlijk besproken kunnen worden</a:t>
            </a:r>
          </a:p>
        </p:txBody>
      </p:sp>
      <p:graphicFrame>
        <p:nvGraphicFramePr>
          <p:cNvPr id="3" name="Grafiek 2">
            <a:extLst>
              <a:ext uri="{FF2B5EF4-FFF2-40B4-BE49-F238E27FC236}">
                <a16:creationId xmlns:a16="http://schemas.microsoft.com/office/drawing/2014/main" id="{E92A45EC-B8F1-3D63-E7C5-E00369879363}"/>
              </a:ext>
            </a:extLst>
          </p:cNvPr>
          <p:cNvGraphicFramePr/>
          <p:nvPr>
            <p:extLst>
              <p:ext uri="{D42A27DB-BD31-4B8C-83A1-F6EECF244321}">
                <p14:modId xmlns:p14="http://schemas.microsoft.com/office/powerpoint/2010/main" val="2217923353"/>
              </p:ext>
            </p:extLst>
          </p:nvPr>
        </p:nvGraphicFramePr>
        <p:xfrm>
          <a:off x="333375" y="992832"/>
          <a:ext cx="11096624" cy="220182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hoek: afgeronde hoeken 4">
            <a:extLst>
              <a:ext uri="{FF2B5EF4-FFF2-40B4-BE49-F238E27FC236}">
                <a16:creationId xmlns:a16="http://schemas.microsoft.com/office/drawing/2014/main" id="{50D54E72-08A6-E49E-7A7F-0758800E2EC3}"/>
              </a:ext>
            </a:extLst>
          </p:cNvPr>
          <p:cNvSpPr/>
          <p:nvPr/>
        </p:nvSpPr>
        <p:spPr>
          <a:xfrm>
            <a:off x="412955" y="5025536"/>
            <a:ext cx="11366089" cy="1232061"/>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a:solidFill>
                  <a:schemeClr val="tx1"/>
                </a:solidFill>
              </a:rPr>
              <a:t>* De meeste medewerkers vinden dat ze binnen hun afdeling kunnen delen wat wel en niet werkt (62%), zeggen wat er in hun hoofd omgaat (61%) en praten over problemen (53%). </a:t>
            </a:r>
          </a:p>
          <a:p>
            <a:pPr>
              <a:spcBef>
                <a:spcPts val="600"/>
              </a:spcBef>
            </a:pPr>
            <a:r>
              <a:rPr lang="nl-NL" sz="1000">
                <a:solidFill>
                  <a:schemeClr val="tx1"/>
                </a:solidFill>
              </a:rPr>
              <a:t>* 65% van de medewerkers geeft aan dat het je </a:t>
            </a:r>
            <a:r>
              <a:rPr lang="nl-NL" sz="1000" i="1">
                <a:solidFill>
                  <a:schemeClr val="tx1"/>
                </a:solidFill>
              </a:rPr>
              <a:t>niet </a:t>
            </a:r>
            <a:r>
              <a:rPr lang="nl-NL" sz="1000">
                <a:solidFill>
                  <a:schemeClr val="tx1"/>
                </a:solidFill>
              </a:rPr>
              <a:t>kwalijk wordt genomen als je een fout maakt. Verder geven ze aan dat je </a:t>
            </a:r>
            <a:r>
              <a:rPr lang="nl-NL" sz="1000" i="1">
                <a:solidFill>
                  <a:schemeClr val="tx1"/>
                </a:solidFill>
              </a:rPr>
              <a:t>niet </a:t>
            </a:r>
            <a:r>
              <a:rPr lang="nl-NL" sz="1000">
                <a:solidFill>
                  <a:schemeClr val="tx1"/>
                </a:solidFill>
              </a:rPr>
              <a:t>het snelst hogerop komt door informatie voor je te houden (59%).</a:t>
            </a:r>
          </a:p>
          <a:p>
            <a:pPr>
              <a:spcBef>
                <a:spcPts val="600"/>
              </a:spcBef>
            </a:pPr>
            <a:r>
              <a:rPr lang="nl-NL" sz="1000">
                <a:solidFill>
                  <a:schemeClr val="tx1"/>
                </a:solidFill>
              </a:rPr>
              <a:t>* 12% van de medewerkers ervaart dit anders. Zij hebben het idee dat een fout je </a:t>
            </a:r>
            <a:r>
              <a:rPr lang="nl-NL" sz="1000" i="1">
                <a:solidFill>
                  <a:schemeClr val="tx1"/>
                </a:solidFill>
              </a:rPr>
              <a:t>wel</a:t>
            </a:r>
            <a:r>
              <a:rPr lang="nl-NL" sz="1000">
                <a:solidFill>
                  <a:schemeClr val="tx1"/>
                </a:solidFill>
              </a:rPr>
              <a:t> wordt kwalijk genomen en dat je </a:t>
            </a:r>
            <a:r>
              <a:rPr lang="nl-NL" sz="1000" i="1">
                <a:solidFill>
                  <a:schemeClr val="tx1"/>
                </a:solidFill>
              </a:rPr>
              <a:t>wel</a:t>
            </a:r>
            <a:r>
              <a:rPr lang="nl-NL" sz="1000">
                <a:solidFill>
                  <a:schemeClr val="tx1"/>
                </a:solidFill>
              </a:rPr>
              <a:t> het snelst hogerop komt door informatie voor je te houden. </a:t>
            </a:r>
          </a:p>
          <a:p>
            <a:pPr>
              <a:spcBef>
                <a:spcPts val="600"/>
              </a:spcBef>
            </a:pPr>
            <a:r>
              <a:rPr lang="nl-NL" sz="1000">
                <a:solidFill>
                  <a:schemeClr val="tx1"/>
                </a:solidFill>
              </a:rPr>
              <a:t>* Wanneer er wordt gekeken naar de scores op deze stellingen in iedere </a:t>
            </a:r>
            <a:r>
              <a:rPr lang="nl-NL" sz="1000" err="1">
                <a:solidFill>
                  <a:schemeClr val="tx1"/>
                </a:solidFill>
              </a:rPr>
              <a:t>subsector</a:t>
            </a:r>
            <a:r>
              <a:rPr lang="nl-NL" sz="1000">
                <a:solidFill>
                  <a:schemeClr val="tx1"/>
                </a:solidFill>
              </a:rPr>
              <a:t>, dan val het op dat medewerkers van de kinderopvang vaker aangeven dat niet iedereen graag informatie deelt met elkaar over wat wel en niet werkt (50% heeft ‘helemaal mee oneens’ ingevuld). </a:t>
            </a:r>
          </a:p>
        </p:txBody>
      </p:sp>
      <p:sp>
        <p:nvSpPr>
          <p:cNvPr id="7" name="Tekstvak 6">
            <a:extLst>
              <a:ext uri="{FF2B5EF4-FFF2-40B4-BE49-F238E27FC236}">
                <a16:creationId xmlns:a16="http://schemas.microsoft.com/office/drawing/2014/main" id="{EDF0E6B0-04C2-7249-7043-D29BB50ED8FE}"/>
              </a:ext>
            </a:extLst>
          </p:cNvPr>
          <p:cNvSpPr txBox="1"/>
          <p:nvPr/>
        </p:nvSpPr>
        <p:spPr>
          <a:xfrm>
            <a:off x="11112136" y="2685564"/>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8" name="Tijdelijke aanduiding voor tekst 7">
            <a:extLst>
              <a:ext uri="{FF2B5EF4-FFF2-40B4-BE49-F238E27FC236}">
                <a16:creationId xmlns:a16="http://schemas.microsoft.com/office/drawing/2014/main" id="{0D062C24-862B-8556-0C52-9A00DA1497A5}"/>
              </a:ext>
            </a:extLst>
          </p:cNvPr>
          <p:cNvSpPr txBox="1">
            <a:spLocks/>
          </p:cNvSpPr>
          <p:nvPr/>
        </p:nvSpPr>
        <p:spPr>
          <a:xfrm>
            <a:off x="333375" y="6343649"/>
            <a:ext cx="10547985" cy="215589"/>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chemeClr val="accent2"/>
              </a:buClr>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nl-NL" sz="800" b="1">
                <a:solidFill>
                  <a:schemeClr val="accent1"/>
                </a:solidFill>
                <a:effectLst/>
                <a:latin typeface="+mj-lt"/>
                <a:ea typeface="Times New Roman" panose="02020603050405020304" pitchFamily="18" charset="0"/>
              </a:rPr>
              <a:t>* In hoeverre ben je het eens met de volgende stellingen? </a:t>
            </a:r>
          </a:p>
        </p:txBody>
      </p:sp>
      <p:graphicFrame>
        <p:nvGraphicFramePr>
          <p:cNvPr id="9" name="Grafiek 8">
            <a:extLst>
              <a:ext uri="{FF2B5EF4-FFF2-40B4-BE49-F238E27FC236}">
                <a16:creationId xmlns:a16="http://schemas.microsoft.com/office/drawing/2014/main" id="{43E356BD-9932-2869-4D29-17500D173B26}"/>
              </a:ext>
            </a:extLst>
          </p:cNvPr>
          <p:cNvGraphicFramePr/>
          <p:nvPr>
            <p:extLst>
              <p:ext uri="{D42A27DB-BD31-4B8C-83A1-F6EECF244321}">
                <p14:modId xmlns:p14="http://schemas.microsoft.com/office/powerpoint/2010/main" val="3803116053"/>
              </p:ext>
            </p:extLst>
          </p:nvPr>
        </p:nvGraphicFramePr>
        <p:xfrm>
          <a:off x="569999" y="2661534"/>
          <a:ext cx="11052000" cy="25785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vak 9">
            <a:extLst>
              <a:ext uri="{FF2B5EF4-FFF2-40B4-BE49-F238E27FC236}">
                <a16:creationId xmlns:a16="http://schemas.microsoft.com/office/drawing/2014/main" id="{6EA46192-CBF1-6D2C-164F-2F11DC3861DE}"/>
              </a:ext>
            </a:extLst>
          </p:cNvPr>
          <p:cNvSpPr txBox="1"/>
          <p:nvPr/>
        </p:nvSpPr>
        <p:spPr>
          <a:xfrm>
            <a:off x="11112136" y="4540754"/>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dirty="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dirty="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301051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10. Tips </a:t>
            </a:r>
            <a:endParaRPr lang="en-US" sz="2800" u="sng" spc="600"/>
          </a:p>
        </p:txBody>
      </p:sp>
    </p:spTree>
    <p:extLst>
      <p:ext uri="{BB962C8B-B14F-4D97-AF65-F5344CB8AC3E}">
        <p14:creationId xmlns:p14="http://schemas.microsoft.com/office/powerpoint/2010/main" val="3321068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rmAutofit/>
          </a:bodyPr>
          <a:lstStyle/>
          <a:p>
            <a:r>
              <a:rPr lang="nl-NL" sz="2200"/>
              <a:t>Tips</a:t>
            </a:r>
          </a:p>
        </p:txBody>
      </p:sp>
      <p:sp>
        <p:nvSpPr>
          <p:cNvPr id="3" name="Tekstballon: rechthoek 2">
            <a:extLst>
              <a:ext uri="{FF2B5EF4-FFF2-40B4-BE49-F238E27FC236}">
                <a16:creationId xmlns:a16="http://schemas.microsoft.com/office/drawing/2014/main" id="{5D4C9185-44DF-A77B-D4D9-B0AA8A26492D}"/>
              </a:ext>
            </a:extLst>
          </p:cNvPr>
          <p:cNvSpPr/>
          <p:nvPr/>
        </p:nvSpPr>
        <p:spPr>
          <a:xfrm>
            <a:off x="1111155" y="1496291"/>
            <a:ext cx="2388358" cy="1402808"/>
          </a:xfrm>
          <a:prstGeom prst="wedgeRectCallout">
            <a:avLst>
              <a:gd name="adj1" fmla="val 33476"/>
              <a:gd name="adj2" fmla="val 9498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“Ik zou graag 1x in de maand contact willen hebben met collega's en met de leiding zodat je dingen/problemen kan bespreken vooral nu alles meer gedigitaliseerd wordt</a:t>
            </a:r>
            <a:r>
              <a:rPr lang="nl-NL" sz="1200" i="1" kern="100">
                <a:ea typeface="Calibri" panose="020F0502020204030204" pitchFamily="34" charset="0"/>
                <a:cs typeface="Times New Roman" panose="02020603050405020304" pitchFamily="18" charset="0"/>
              </a:rPr>
              <a:t>. “</a:t>
            </a:r>
            <a:endParaRPr lang="nl-NL" sz="1200" i="1" kern="100">
              <a:effectLst/>
              <a:ea typeface="Calibri" panose="020F0502020204030204" pitchFamily="34" charset="0"/>
              <a:cs typeface="Times New Roman" panose="02020603050405020304" pitchFamily="18" charset="0"/>
            </a:endParaRPr>
          </a:p>
        </p:txBody>
      </p:sp>
      <p:sp>
        <p:nvSpPr>
          <p:cNvPr id="8" name="Tekstballon: rechthoek 7">
            <a:extLst>
              <a:ext uri="{FF2B5EF4-FFF2-40B4-BE49-F238E27FC236}">
                <a16:creationId xmlns:a16="http://schemas.microsoft.com/office/drawing/2014/main" id="{8F7CFB45-BEDE-9D8E-3DFA-347F8E5494BC}"/>
              </a:ext>
            </a:extLst>
          </p:cNvPr>
          <p:cNvSpPr/>
          <p:nvPr/>
        </p:nvSpPr>
        <p:spPr>
          <a:xfrm>
            <a:off x="4528136" y="2441111"/>
            <a:ext cx="2388358" cy="1552545"/>
          </a:xfrm>
          <a:prstGeom prst="wedgeRectCallout">
            <a:avLst>
              <a:gd name="adj1" fmla="val -46809"/>
              <a:gd name="adj2" fmla="val -79018"/>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“Veiligheid is de basis, zowel met collega’s als met cliënten. Dat verdient scholing en regelmatig aandacht in het teamoverleg. We doen het werk samen, hoe solistisch ook. Je moet elkaar hierin kunnen vertrouwen.”</a:t>
            </a:r>
          </a:p>
        </p:txBody>
      </p:sp>
      <p:sp>
        <p:nvSpPr>
          <p:cNvPr id="10" name="Tekstballon: rechthoek 9">
            <a:extLst>
              <a:ext uri="{FF2B5EF4-FFF2-40B4-BE49-F238E27FC236}">
                <a16:creationId xmlns:a16="http://schemas.microsoft.com/office/drawing/2014/main" id="{95BA1BB6-2862-B353-EA08-E4D443C2855F}"/>
              </a:ext>
            </a:extLst>
          </p:cNvPr>
          <p:cNvSpPr/>
          <p:nvPr/>
        </p:nvSpPr>
        <p:spPr>
          <a:xfrm>
            <a:off x="8736638" y="3384739"/>
            <a:ext cx="2388358" cy="2208553"/>
          </a:xfrm>
          <a:prstGeom prst="wedgeRectCallout">
            <a:avLst>
              <a:gd name="adj1" fmla="val -35667"/>
              <a:gd name="adj2" fmla="val 8773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“Op het moment dat je grof geweld meemaakt op werk wil je maar 1 ding: hulp waar je wat aan hebt. En geen schijnveiligheid. Er is overal personeelstekort op de plekken waar men zich nu kapot werkt: zowel organisatie, politiek, vakbond, PGGM, </a:t>
            </a:r>
            <a:r>
              <a:rPr lang="nl-NL" sz="1200" i="1" kern="100" err="1">
                <a:effectLst/>
                <a:ea typeface="Calibri" panose="020F0502020204030204" pitchFamily="34" charset="0"/>
                <a:cs typeface="Times New Roman" panose="02020603050405020304" pitchFamily="18" charset="0"/>
              </a:rPr>
              <a:t>etc</a:t>
            </a:r>
            <a:r>
              <a:rPr lang="nl-NL" sz="1200" i="1" kern="100">
                <a:effectLst/>
                <a:ea typeface="Calibri" panose="020F0502020204030204" pitchFamily="34" charset="0"/>
                <a:cs typeface="Times New Roman" panose="02020603050405020304" pitchFamily="18" charset="0"/>
              </a:rPr>
              <a:t>: doe eens wat meer offline, kom uit dat kantoor. Help.”</a:t>
            </a:r>
          </a:p>
        </p:txBody>
      </p:sp>
      <p:sp>
        <p:nvSpPr>
          <p:cNvPr id="12" name="Tekstballon: rechthoek 11">
            <a:extLst>
              <a:ext uri="{FF2B5EF4-FFF2-40B4-BE49-F238E27FC236}">
                <a16:creationId xmlns:a16="http://schemas.microsoft.com/office/drawing/2014/main" id="{9E279405-0822-472D-A7F3-C98123A0922D}"/>
              </a:ext>
            </a:extLst>
          </p:cNvPr>
          <p:cNvSpPr/>
          <p:nvPr/>
        </p:nvSpPr>
        <p:spPr>
          <a:xfrm>
            <a:off x="8037233" y="1680035"/>
            <a:ext cx="2388358" cy="1035320"/>
          </a:xfrm>
          <a:prstGeom prst="wedgeRectCallout">
            <a:avLst>
              <a:gd name="adj1" fmla="val -63952"/>
              <a:gd name="adj2" fmla="val -13107"/>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a typeface="Calibri" panose="020F0502020204030204" pitchFamily="34" charset="0"/>
                <a:cs typeface="Times New Roman" panose="02020603050405020304" pitchFamily="18" charset="0"/>
              </a:rPr>
              <a:t>“</a:t>
            </a:r>
            <a:r>
              <a:rPr lang="nl-NL" sz="1200" i="1" kern="100">
                <a:effectLst/>
                <a:ea typeface="Calibri" panose="020F0502020204030204" pitchFamily="34" charset="0"/>
                <a:cs typeface="Times New Roman" panose="02020603050405020304" pitchFamily="18" charset="0"/>
              </a:rPr>
              <a:t>Ik werk op een huisartsenpost waar regelmatig agressie voorkomt. Kan dit niet aangeven..”</a:t>
            </a:r>
          </a:p>
        </p:txBody>
      </p:sp>
      <p:sp>
        <p:nvSpPr>
          <p:cNvPr id="15" name="Tekstballon: rechthoek 14">
            <a:extLst>
              <a:ext uri="{FF2B5EF4-FFF2-40B4-BE49-F238E27FC236}">
                <a16:creationId xmlns:a16="http://schemas.microsoft.com/office/drawing/2014/main" id="{A29A0463-BF00-E3F2-FBEE-01DE861CD229}"/>
              </a:ext>
            </a:extLst>
          </p:cNvPr>
          <p:cNvSpPr/>
          <p:nvPr/>
        </p:nvSpPr>
        <p:spPr>
          <a:xfrm>
            <a:off x="4901821" y="4614615"/>
            <a:ext cx="2388358" cy="1239941"/>
          </a:xfrm>
          <a:prstGeom prst="wedgeRectCallout">
            <a:avLst>
              <a:gd name="adj1" fmla="val 36334"/>
              <a:gd name="adj2" fmla="val -80995"/>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ffectLst/>
                <a:ea typeface="Calibri" panose="020F0502020204030204" pitchFamily="34" charset="0"/>
                <a:cs typeface="Times New Roman" panose="02020603050405020304" pitchFamily="18" charset="0"/>
              </a:rPr>
              <a:t>“Beter voor het zorg personeel zorgen. Stoppen met bezuinigingen die werkplezier weghalen en collega's laten weg gaan uit de zorg</a:t>
            </a:r>
            <a:r>
              <a:rPr lang="nl-NL" sz="1200" i="1" kern="100">
                <a:ea typeface="Calibri" panose="020F0502020204030204" pitchFamily="34" charset="0"/>
                <a:cs typeface="Times New Roman" panose="02020603050405020304" pitchFamily="18" charset="0"/>
              </a:rPr>
              <a:t>.”</a:t>
            </a:r>
            <a:endParaRPr lang="nl-NL" sz="1200" i="1" kern="100">
              <a:effectLst/>
              <a:ea typeface="Calibri" panose="020F0502020204030204" pitchFamily="34" charset="0"/>
              <a:cs typeface="Times New Roman" panose="02020603050405020304" pitchFamily="18" charset="0"/>
            </a:endParaRPr>
          </a:p>
        </p:txBody>
      </p:sp>
      <p:sp>
        <p:nvSpPr>
          <p:cNvPr id="2" name="Tekstballon: rechthoek 1">
            <a:extLst>
              <a:ext uri="{FF2B5EF4-FFF2-40B4-BE49-F238E27FC236}">
                <a16:creationId xmlns:a16="http://schemas.microsoft.com/office/drawing/2014/main" id="{A2002449-0187-DBDB-9DF4-AE3AE39B6DFD}"/>
              </a:ext>
            </a:extLst>
          </p:cNvPr>
          <p:cNvSpPr/>
          <p:nvPr/>
        </p:nvSpPr>
        <p:spPr>
          <a:xfrm>
            <a:off x="1097504" y="4287120"/>
            <a:ext cx="2388358" cy="654989"/>
          </a:xfrm>
          <a:prstGeom prst="wedgeRectCallout">
            <a:avLst>
              <a:gd name="adj1" fmla="val -48156"/>
              <a:gd name="adj2" fmla="val -99018"/>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pPr>
            <a:r>
              <a:rPr lang="nl-NL" sz="1200" i="1" kern="100">
                <a:ea typeface="Calibri" panose="020F0502020204030204" pitchFamily="34" charset="0"/>
                <a:cs typeface="Times New Roman" panose="02020603050405020304" pitchFamily="18" charset="0"/>
              </a:rPr>
              <a:t>“Angstcultuur binnen de zorgsector graag adequaat aanpakken.”</a:t>
            </a:r>
            <a:endParaRPr lang="nl-NL" sz="1200" i="1" kern="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8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FC950A-F5A8-4F5D-B5F6-F357EA2572BE}"/>
              </a:ext>
            </a:extLst>
          </p:cNvPr>
          <p:cNvSpPr>
            <a:spLocks noGrp="1"/>
          </p:cNvSpPr>
          <p:nvPr>
            <p:ph type="body" sz="quarter" idx="10"/>
          </p:nvPr>
        </p:nvSpPr>
        <p:spPr/>
        <p:txBody>
          <a:bodyPr>
            <a:noAutofit/>
          </a:bodyPr>
          <a:lstStyle/>
          <a:p>
            <a:pPr>
              <a:lnSpc>
                <a:spcPct val="115000"/>
              </a:lnSpc>
            </a:pPr>
            <a:r>
              <a:rPr lang="nl-NL" sz="1800" dirty="0">
                <a:effectLst/>
                <a:latin typeface="Arial" panose="020B0604020202020204" pitchFamily="34" charset="0"/>
                <a:ea typeface="Times New Roman" panose="02020603050405020304" pitchFamily="18" charset="0"/>
              </a:rPr>
              <a:t>Met dit kwartaalonderzoek brengen we in kaart in hoeverre medewerkers in de sector </a:t>
            </a:r>
            <a:r>
              <a:rPr lang="nl-NL" dirty="0">
                <a:latin typeface="Arial" panose="020B0604020202020204" pitchFamily="34" charset="0"/>
                <a:ea typeface="Times New Roman" panose="02020603050405020304" pitchFamily="18" charset="0"/>
              </a:rPr>
              <a:t>Zorg &amp; Welzijn kunnen werken in een sociaal, psychisch en fysiek veilige werkomgeving. Dit betekent dat er een veilige en positieve sfeer op de werkvloer is en dat er opgetreden wordt tegen agressief en ongewenst gedrag. Daarnaast kijken we ook naar de mentale en fysieke fitheid van medewerkers. </a:t>
            </a:r>
          </a:p>
          <a:p>
            <a:pPr>
              <a:lnSpc>
                <a:spcPct val="115000"/>
              </a:lnSpc>
            </a:pPr>
            <a:endParaRPr lang="nl-NL" dirty="0">
              <a:latin typeface="Arial" panose="020B0604020202020204" pitchFamily="34" charset="0"/>
              <a:ea typeface="Times New Roman" panose="02020603050405020304" pitchFamily="18" charset="0"/>
            </a:endParaRPr>
          </a:p>
        </p:txBody>
      </p:sp>
      <p:sp>
        <p:nvSpPr>
          <p:cNvPr id="3" name="Title 2">
            <a:extLst>
              <a:ext uri="{FF2B5EF4-FFF2-40B4-BE49-F238E27FC236}">
                <a16:creationId xmlns:a16="http://schemas.microsoft.com/office/drawing/2014/main" id="{3BD34928-D59B-4C06-B309-2482640D4634}"/>
              </a:ext>
            </a:extLst>
          </p:cNvPr>
          <p:cNvSpPr>
            <a:spLocks noGrp="1"/>
          </p:cNvSpPr>
          <p:nvPr>
            <p:ph type="title"/>
          </p:nvPr>
        </p:nvSpPr>
        <p:spPr/>
        <p:txBody>
          <a:bodyPr>
            <a:noAutofit/>
          </a:bodyPr>
          <a:lstStyle/>
          <a:p>
            <a:r>
              <a:rPr lang="en-US" err="1"/>
              <a:t>Fitheid</a:t>
            </a:r>
            <a:r>
              <a:rPr lang="en-US"/>
              <a:t> </a:t>
            </a:r>
            <a:r>
              <a:rPr lang="en-US" err="1"/>
              <a:t>en</a:t>
            </a:r>
            <a:r>
              <a:rPr lang="en-US"/>
              <a:t> </a:t>
            </a:r>
            <a:r>
              <a:rPr lang="en-US" err="1"/>
              <a:t>sociale</a:t>
            </a:r>
            <a:r>
              <a:rPr lang="en-US"/>
              <a:t> </a:t>
            </a:r>
            <a:r>
              <a:rPr lang="en-US" err="1"/>
              <a:t>veiligheid</a:t>
            </a:r>
            <a:r>
              <a:rPr lang="en-US"/>
              <a:t> op de </a:t>
            </a:r>
            <a:r>
              <a:rPr lang="en-US" err="1"/>
              <a:t>werkvloer</a:t>
            </a:r>
            <a:endParaRPr lang="en-US"/>
          </a:p>
        </p:txBody>
      </p:sp>
      <p:sp>
        <p:nvSpPr>
          <p:cNvPr id="21" name="Slide Number Placeholder 20">
            <a:extLst>
              <a:ext uri="{FF2B5EF4-FFF2-40B4-BE49-F238E27FC236}">
                <a16:creationId xmlns:a16="http://schemas.microsoft.com/office/drawing/2014/main" id="{3EC3350C-DA87-42CA-9AFB-1B45C3AEBD6E}"/>
              </a:ext>
            </a:extLst>
          </p:cNvPr>
          <p:cNvSpPr>
            <a:spLocks noGrp="1"/>
          </p:cNvSpPr>
          <p:nvPr>
            <p:ph type="sldNum" sz="quarter" idx="13"/>
          </p:nvPr>
        </p:nvSpPr>
        <p:spPr/>
        <p:txBody>
          <a:bodyPr/>
          <a:lstStyle/>
          <a:p>
            <a:fld id="{0014202E-D7DE-4A5F-B6C6-F001798F2181}" type="slidenum">
              <a:rPr lang="en-US" smtClean="0"/>
              <a:pPr/>
              <a:t>4</a:t>
            </a:fld>
            <a:endParaRPr lang="en-US"/>
          </a:p>
        </p:txBody>
      </p:sp>
      <p:pic>
        <p:nvPicPr>
          <p:cNvPr id="8" name="Tijdelijke aanduiding voor afbeelding 7" descr="Afbeelding met overdekt, meubels, muur, stoel&#10;&#10;Automatisch gegenereerde beschrijving">
            <a:extLst>
              <a:ext uri="{FF2B5EF4-FFF2-40B4-BE49-F238E27FC236}">
                <a16:creationId xmlns:a16="http://schemas.microsoft.com/office/drawing/2014/main" id="{2517A506-2E2C-C832-A978-AC55E17BF40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3371384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11. </a:t>
            </a:r>
            <a:r>
              <a:rPr lang="en-US" sz="2800" spc="600" err="1"/>
              <a:t>Achtergrondkenmerken</a:t>
            </a:r>
            <a:endParaRPr lang="en-US" sz="2800" u="sng" spc="600"/>
          </a:p>
        </p:txBody>
      </p:sp>
    </p:spTree>
    <p:extLst>
      <p:ext uri="{BB962C8B-B14F-4D97-AF65-F5344CB8AC3E}">
        <p14:creationId xmlns:p14="http://schemas.microsoft.com/office/powerpoint/2010/main" val="3073364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a:xfrm>
            <a:off x="828675" y="252745"/>
            <a:ext cx="9198935" cy="591713"/>
          </a:xfrm>
        </p:spPr>
        <p:txBody>
          <a:bodyPr>
            <a:normAutofit fontScale="90000"/>
          </a:bodyPr>
          <a:lstStyle/>
          <a:p>
            <a:r>
              <a:rPr lang="nl-NL"/>
              <a:t>Achtergrondkenmerken: leeftijd, geslacht, hoogst voltooide opleiding en provincie </a:t>
            </a:r>
          </a:p>
        </p:txBody>
      </p:sp>
      <p:graphicFrame>
        <p:nvGraphicFramePr>
          <p:cNvPr id="3" name="Grafiek 2">
            <a:extLst>
              <a:ext uri="{FF2B5EF4-FFF2-40B4-BE49-F238E27FC236}">
                <a16:creationId xmlns:a16="http://schemas.microsoft.com/office/drawing/2014/main" id="{8034586D-638F-A073-B42F-96C006EC337A}"/>
              </a:ext>
            </a:extLst>
          </p:cNvPr>
          <p:cNvGraphicFramePr/>
          <p:nvPr>
            <p:extLst>
              <p:ext uri="{D42A27DB-BD31-4B8C-83A1-F6EECF244321}">
                <p14:modId xmlns:p14="http://schemas.microsoft.com/office/powerpoint/2010/main" val="867603893"/>
              </p:ext>
            </p:extLst>
          </p:nvPr>
        </p:nvGraphicFramePr>
        <p:xfrm>
          <a:off x="0" y="1020819"/>
          <a:ext cx="7212170" cy="36864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ek 8">
            <a:extLst>
              <a:ext uri="{FF2B5EF4-FFF2-40B4-BE49-F238E27FC236}">
                <a16:creationId xmlns:a16="http://schemas.microsoft.com/office/drawing/2014/main" id="{18606E92-9014-3307-83B4-9AEC57002864}"/>
              </a:ext>
            </a:extLst>
          </p:cNvPr>
          <p:cNvGraphicFramePr/>
          <p:nvPr>
            <p:extLst>
              <p:ext uri="{D42A27DB-BD31-4B8C-83A1-F6EECF244321}">
                <p14:modId xmlns:p14="http://schemas.microsoft.com/office/powerpoint/2010/main" val="3954639738"/>
              </p:ext>
            </p:extLst>
          </p:nvPr>
        </p:nvGraphicFramePr>
        <p:xfrm>
          <a:off x="6659720" y="1098415"/>
          <a:ext cx="3655855" cy="2868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ek 5">
            <a:extLst>
              <a:ext uri="{FF2B5EF4-FFF2-40B4-BE49-F238E27FC236}">
                <a16:creationId xmlns:a16="http://schemas.microsoft.com/office/drawing/2014/main" id="{590EEDBB-2C3F-3784-D992-9791BFCC9047}"/>
              </a:ext>
            </a:extLst>
          </p:cNvPr>
          <p:cNvGraphicFramePr/>
          <p:nvPr>
            <p:extLst>
              <p:ext uri="{D42A27DB-BD31-4B8C-83A1-F6EECF244321}">
                <p14:modId xmlns:p14="http://schemas.microsoft.com/office/powerpoint/2010/main" val="622041875"/>
              </p:ext>
            </p:extLst>
          </p:nvPr>
        </p:nvGraphicFramePr>
        <p:xfrm>
          <a:off x="1410896" y="4707228"/>
          <a:ext cx="3393584" cy="16114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ek 9">
            <a:extLst>
              <a:ext uri="{FF2B5EF4-FFF2-40B4-BE49-F238E27FC236}">
                <a16:creationId xmlns:a16="http://schemas.microsoft.com/office/drawing/2014/main" id="{F20FE12D-E04D-0A9F-B8C5-646BDA998C18}"/>
              </a:ext>
            </a:extLst>
          </p:cNvPr>
          <p:cNvGraphicFramePr/>
          <p:nvPr>
            <p:extLst>
              <p:ext uri="{D42A27DB-BD31-4B8C-83A1-F6EECF244321}">
                <p14:modId xmlns:p14="http://schemas.microsoft.com/office/powerpoint/2010/main" val="2551883196"/>
              </p:ext>
            </p:extLst>
          </p:nvPr>
        </p:nvGraphicFramePr>
        <p:xfrm>
          <a:off x="6096000" y="4143375"/>
          <a:ext cx="5447323" cy="2323368"/>
        </p:xfrm>
        <a:graphic>
          <a:graphicData uri="http://schemas.openxmlformats.org/drawingml/2006/chart">
            <c:chart xmlns:c="http://schemas.openxmlformats.org/drawingml/2006/chart" xmlns:r="http://schemas.openxmlformats.org/officeDocument/2006/relationships" r:id="rId5"/>
          </a:graphicData>
        </a:graphic>
      </p:graphicFrame>
      <p:sp>
        <p:nvSpPr>
          <p:cNvPr id="7" name="Tekstvak 6">
            <a:extLst>
              <a:ext uri="{FF2B5EF4-FFF2-40B4-BE49-F238E27FC236}">
                <a16:creationId xmlns:a16="http://schemas.microsoft.com/office/drawing/2014/main" id="{DE1AE162-6A40-A011-6A75-8F2D64754CE6}"/>
              </a:ext>
            </a:extLst>
          </p:cNvPr>
          <p:cNvSpPr txBox="1"/>
          <p:nvPr/>
        </p:nvSpPr>
        <p:spPr>
          <a:xfrm>
            <a:off x="4577986" y="3996123"/>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n=1163</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8" name="Tekstvak 7">
            <a:extLst>
              <a:ext uri="{FF2B5EF4-FFF2-40B4-BE49-F238E27FC236}">
                <a16:creationId xmlns:a16="http://schemas.microsoft.com/office/drawing/2014/main" id="{D2063CA4-86FC-72E3-A4EE-A030C900DE7D}"/>
              </a:ext>
            </a:extLst>
          </p:cNvPr>
          <p:cNvSpPr txBox="1"/>
          <p:nvPr/>
        </p:nvSpPr>
        <p:spPr>
          <a:xfrm>
            <a:off x="9550036" y="3134496"/>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n=1161</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11" name="Tekstvak 10">
            <a:extLst>
              <a:ext uri="{FF2B5EF4-FFF2-40B4-BE49-F238E27FC236}">
                <a16:creationId xmlns:a16="http://schemas.microsoft.com/office/drawing/2014/main" id="{EE89F0AF-9FC3-26AC-0AB0-70069E801EC0}"/>
              </a:ext>
            </a:extLst>
          </p:cNvPr>
          <p:cNvSpPr txBox="1"/>
          <p:nvPr/>
        </p:nvSpPr>
        <p:spPr>
          <a:xfrm>
            <a:off x="4701811" y="5689929"/>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n=1132</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12" name="Tekstvak 11">
            <a:extLst>
              <a:ext uri="{FF2B5EF4-FFF2-40B4-BE49-F238E27FC236}">
                <a16:creationId xmlns:a16="http://schemas.microsoft.com/office/drawing/2014/main" id="{7BBABBB5-253A-30B6-F645-572F2E66D012}"/>
              </a:ext>
            </a:extLst>
          </p:cNvPr>
          <p:cNvSpPr txBox="1"/>
          <p:nvPr/>
        </p:nvSpPr>
        <p:spPr>
          <a:xfrm>
            <a:off x="11293111" y="5014695"/>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n=1170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462329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26EC48-7809-5E3E-05EE-6E09FD7836D3}"/>
              </a:ext>
            </a:extLst>
          </p:cNvPr>
          <p:cNvSpPr>
            <a:spLocks noGrp="1"/>
          </p:cNvSpPr>
          <p:nvPr>
            <p:ph type="title"/>
          </p:nvPr>
        </p:nvSpPr>
        <p:spPr/>
        <p:txBody>
          <a:bodyPr>
            <a:normAutofit fontScale="90000"/>
          </a:bodyPr>
          <a:lstStyle/>
          <a:p>
            <a:r>
              <a:rPr lang="nl-NL"/>
              <a:t>Achtergrondkenmerken: </a:t>
            </a:r>
            <a:r>
              <a:rPr lang="nl-NL" err="1"/>
              <a:t>subsector</a:t>
            </a:r>
            <a:r>
              <a:rPr lang="nl-NL"/>
              <a:t> en grootte organisatie</a:t>
            </a:r>
          </a:p>
        </p:txBody>
      </p:sp>
      <p:graphicFrame>
        <p:nvGraphicFramePr>
          <p:cNvPr id="18" name="Grafiek 17">
            <a:extLst>
              <a:ext uri="{FF2B5EF4-FFF2-40B4-BE49-F238E27FC236}">
                <a16:creationId xmlns:a16="http://schemas.microsoft.com/office/drawing/2014/main" id="{02D46527-478F-C712-62ED-A2775EEE6FD3}"/>
              </a:ext>
            </a:extLst>
          </p:cNvPr>
          <p:cNvGraphicFramePr/>
          <p:nvPr>
            <p:extLst>
              <p:ext uri="{D42A27DB-BD31-4B8C-83A1-F6EECF244321}">
                <p14:modId xmlns:p14="http://schemas.microsoft.com/office/powerpoint/2010/main" val="3657674151"/>
              </p:ext>
            </p:extLst>
          </p:nvPr>
        </p:nvGraphicFramePr>
        <p:xfrm>
          <a:off x="6096000" y="1076326"/>
          <a:ext cx="6096000" cy="2601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afiek 20">
            <a:extLst>
              <a:ext uri="{FF2B5EF4-FFF2-40B4-BE49-F238E27FC236}">
                <a16:creationId xmlns:a16="http://schemas.microsoft.com/office/drawing/2014/main" id="{DBA60BF2-B579-3C67-E060-6144024ECD81}"/>
              </a:ext>
            </a:extLst>
          </p:cNvPr>
          <p:cNvGraphicFramePr/>
          <p:nvPr>
            <p:extLst>
              <p:ext uri="{D42A27DB-BD31-4B8C-83A1-F6EECF244321}">
                <p14:modId xmlns:p14="http://schemas.microsoft.com/office/powerpoint/2010/main" val="895627900"/>
              </p:ext>
            </p:extLst>
          </p:nvPr>
        </p:nvGraphicFramePr>
        <p:xfrm>
          <a:off x="0" y="1076326"/>
          <a:ext cx="6096000"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vak 1">
            <a:extLst>
              <a:ext uri="{FF2B5EF4-FFF2-40B4-BE49-F238E27FC236}">
                <a16:creationId xmlns:a16="http://schemas.microsoft.com/office/drawing/2014/main" id="{A00E4476-D776-E62F-9842-0E85B1B4BDF8}"/>
              </a:ext>
            </a:extLst>
          </p:cNvPr>
          <p:cNvSpPr txBox="1"/>
          <p:nvPr/>
        </p:nvSpPr>
        <p:spPr>
          <a:xfrm>
            <a:off x="4801941" y="5945542"/>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n=1140</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
        <p:nvSpPr>
          <p:cNvPr id="3" name="Tekstvak 2">
            <a:extLst>
              <a:ext uri="{FF2B5EF4-FFF2-40B4-BE49-F238E27FC236}">
                <a16:creationId xmlns:a16="http://schemas.microsoft.com/office/drawing/2014/main" id="{BD0C10B9-1237-CC05-5163-E32E5F230BB6}"/>
              </a:ext>
            </a:extLst>
          </p:cNvPr>
          <p:cNvSpPr txBox="1"/>
          <p:nvPr/>
        </p:nvSpPr>
        <p:spPr>
          <a:xfrm>
            <a:off x="9256056" y="3281748"/>
            <a:ext cx="635726" cy="294504"/>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pPr>
            <a:r>
              <a:rPr lang="nl-NL" sz="1000">
                <a:solidFill>
                  <a:prstClr val="black">
                    <a:lumMod val="50000"/>
                    <a:lumOff val="50000"/>
                  </a:prstClr>
                </a:solidFill>
                <a:latin typeface="Segoe UI Semilight" panose="020B0402040204020203" pitchFamily="34" charset="0"/>
                <a:cs typeface="Segoe UI Semilight" panose="020B0402040204020203" pitchFamily="34" charset="0"/>
              </a:rPr>
              <a:t>n=1162</a:t>
            </a:r>
            <a:endParaRPr kumimoji="0" lang="nl-NL" sz="1000" b="0" i="0" u="none" strike="noStrike" kern="1200" cap="none" spc="0" normalizeH="0" baseline="0" noProof="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304542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DA8FA-4FFC-E54C-4D30-1A4C727EB407}"/>
              </a:ext>
            </a:extLst>
          </p:cNvPr>
          <p:cNvSpPr>
            <a:spLocks noGrp="1"/>
          </p:cNvSpPr>
          <p:nvPr>
            <p:ph type="title"/>
          </p:nvPr>
        </p:nvSpPr>
        <p:spPr/>
        <p:txBody>
          <a:bodyPr/>
          <a:lstStyle/>
          <a:p>
            <a:r>
              <a:rPr lang="nl-NL"/>
              <a:t>Relatie fitheid en ongewenst gedrag</a:t>
            </a:r>
            <a:endParaRPr lang="en-US"/>
          </a:p>
        </p:txBody>
      </p:sp>
      <p:graphicFrame>
        <p:nvGraphicFramePr>
          <p:cNvPr id="8" name="Tijdelijke aanduiding voor inhoud 7">
            <a:extLst>
              <a:ext uri="{FF2B5EF4-FFF2-40B4-BE49-F238E27FC236}">
                <a16:creationId xmlns:a16="http://schemas.microsoft.com/office/drawing/2014/main" id="{CCADD683-071E-C914-246B-9CA627516C82}"/>
              </a:ext>
            </a:extLst>
          </p:cNvPr>
          <p:cNvGraphicFramePr>
            <a:graphicFrameLocks noGrp="1"/>
          </p:cNvGraphicFramePr>
          <p:nvPr>
            <p:ph idx="1"/>
            <p:extLst>
              <p:ext uri="{D42A27DB-BD31-4B8C-83A1-F6EECF244321}">
                <p14:modId xmlns:p14="http://schemas.microsoft.com/office/powerpoint/2010/main" val="3185675206"/>
              </p:ext>
            </p:extLst>
          </p:nvPr>
        </p:nvGraphicFramePr>
        <p:xfrm>
          <a:off x="838200" y="1423988"/>
          <a:ext cx="7010400" cy="44719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jdelijke aanduiding voor dianummer 3">
            <a:extLst>
              <a:ext uri="{FF2B5EF4-FFF2-40B4-BE49-F238E27FC236}">
                <a16:creationId xmlns:a16="http://schemas.microsoft.com/office/drawing/2014/main" id="{EC4F9D0E-E6AA-3244-24AE-A676F7E44038}"/>
              </a:ext>
            </a:extLst>
          </p:cNvPr>
          <p:cNvSpPr>
            <a:spLocks noGrp="1"/>
          </p:cNvSpPr>
          <p:nvPr>
            <p:ph type="sldNum" sz="quarter" idx="12"/>
          </p:nvPr>
        </p:nvSpPr>
        <p:spPr/>
        <p:txBody>
          <a:bodyPr/>
          <a:lstStyle/>
          <a:p>
            <a:fld id="{4F6D71FE-DAA3-4DF3-B18B-CAE69E16A3AE}" type="slidenum">
              <a:rPr lang="en-US" smtClean="0"/>
              <a:t>43</a:t>
            </a:fld>
            <a:endParaRPr lang="en-US"/>
          </a:p>
        </p:txBody>
      </p:sp>
      <p:sp>
        <p:nvSpPr>
          <p:cNvPr id="5" name="Tijdelijke aanduiding voor tekst 4">
            <a:extLst>
              <a:ext uri="{FF2B5EF4-FFF2-40B4-BE49-F238E27FC236}">
                <a16:creationId xmlns:a16="http://schemas.microsoft.com/office/drawing/2014/main" id="{4526EAA3-EB40-4D6B-BA95-0FFC752F93F0}"/>
              </a:ext>
            </a:extLst>
          </p:cNvPr>
          <p:cNvSpPr>
            <a:spLocks noGrp="1"/>
          </p:cNvSpPr>
          <p:nvPr>
            <p:ph type="body" sz="quarter" idx="22"/>
          </p:nvPr>
        </p:nvSpPr>
        <p:spPr/>
        <p:txBody>
          <a:bodyPr/>
          <a:lstStyle/>
          <a:p>
            <a:r>
              <a:rPr lang="nl-NL"/>
              <a:t>Medewerkers die ongewenst gedrag van collega’s ervaren, zijn beduidend minder fit</a:t>
            </a:r>
            <a:endParaRPr lang="en-US"/>
          </a:p>
        </p:txBody>
      </p:sp>
      <p:sp>
        <p:nvSpPr>
          <p:cNvPr id="9" name="Rechthoek: afgeronde hoeken 8">
            <a:extLst>
              <a:ext uri="{FF2B5EF4-FFF2-40B4-BE49-F238E27FC236}">
                <a16:creationId xmlns:a16="http://schemas.microsoft.com/office/drawing/2014/main" id="{478B956C-25D6-E7D9-37DA-2963C05DE5D9}"/>
              </a:ext>
            </a:extLst>
          </p:cNvPr>
          <p:cNvSpPr/>
          <p:nvPr/>
        </p:nvSpPr>
        <p:spPr>
          <a:xfrm>
            <a:off x="8435142" y="1164772"/>
            <a:ext cx="3203986" cy="1524000"/>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b="1" dirty="0">
                <a:solidFill>
                  <a:schemeClr val="tx1"/>
                </a:solidFill>
              </a:rPr>
              <a:t>Sociale media en ongewenst gedrag:</a:t>
            </a:r>
          </a:p>
          <a:p>
            <a:pPr>
              <a:spcBef>
                <a:spcPts val="600"/>
              </a:spcBef>
            </a:pPr>
            <a:r>
              <a:rPr lang="nl-NL" sz="1000" dirty="0">
                <a:solidFill>
                  <a:schemeClr val="tx1"/>
                </a:solidFill>
              </a:rPr>
              <a:t>Medewerkers die te maken hebben met ongewenst gedrag van collega’s/leidinggevenden via sociale media hebben een lagere fitheid: fysieke fitheid is 6,9 bij ongewenst gedrag tegenover 7,0 (significant); mentale fitheid is 6,8 (bij ongewenst gedrag) tegenover 7,4 (net niet significant). </a:t>
            </a:r>
          </a:p>
        </p:txBody>
      </p:sp>
      <p:sp>
        <p:nvSpPr>
          <p:cNvPr id="10" name="Rechthoek: afgeronde hoeken 9">
            <a:extLst>
              <a:ext uri="{FF2B5EF4-FFF2-40B4-BE49-F238E27FC236}">
                <a16:creationId xmlns:a16="http://schemas.microsoft.com/office/drawing/2014/main" id="{41DA044E-B1F3-5619-B71E-6D31E9CD196B}"/>
              </a:ext>
            </a:extLst>
          </p:cNvPr>
          <p:cNvSpPr/>
          <p:nvPr/>
        </p:nvSpPr>
        <p:spPr>
          <a:xfrm>
            <a:off x="8435142" y="3118138"/>
            <a:ext cx="3203986" cy="2869005"/>
          </a:xfrm>
          <a:prstGeom prst="roundRect">
            <a:avLst/>
          </a:prstGeom>
          <a:noFill/>
          <a:ln>
            <a:prstDash val="dash"/>
            <a:extLst>
              <a:ext uri="{C807C97D-BFC1-408E-A445-0C87EB9F89A2}">
                <ask:lineSketchStyleProps xmlns:ask="http://schemas.microsoft.com/office/drawing/2018/sketchyshapes" sd="2214188587">
                  <a:custGeom>
                    <a:avLst/>
                    <a:gdLst>
                      <a:gd name="connsiteX0" fmla="*/ 0 w 1564850"/>
                      <a:gd name="connsiteY0" fmla="*/ 201155 h 1206908"/>
                      <a:gd name="connsiteX1" fmla="*/ 201155 w 1564850"/>
                      <a:gd name="connsiteY1" fmla="*/ 0 h 1206908"/>
                      <a:gd name="connsiteX2" fmla="*/ 759174 w 1564850"/>
                      <a:gd name="connsiteY2" fmla="*/ 0 h 1206908"/>
                      <a:gd name="connsiteX3" fmla="*/ 1363695 w 1564850"/>
                      <a:gd name="connsiteY3" fmla="*/ 0 h 1206908"/>
                      <a:gd name="connsiteX4" fmla="*/ 1564850 w 1564850"/>
                      <a:gd name="connsiteY4" fmla="*/ 201155 h 1206908"/>
                      <a:gd name="connsiteX5" fmla="*/ 1564850 w 1564850"/>
                      <a:gd name="connsiteY5" fmla="*/ 587362 h 1206908"/>
                      <a:gd name="connsiteX6" fmla="*/ 1564850 w 1564850"/>
                      <a:gd name="connsiteY6" fmla="*/ 1005753 h 1206908"/>
                      <a:gd name="connsiteX7" fmla="*/ 1363695 w 1564850"/>
                      <a:gd name="connsiteY7" fmla="*/ 1206908 h 1206908"/>
                      <a:gd name="connsiteX8" fmla="*/ 770800 w 1564850"/>
                      <a:gd name="connsiteY8" fmla="*/ 1206908 h 1206908"/>
                      <a:gd name="connsiteX9" fmla="*/ 201155 w 1564850"/>
                      <a:gd name="connsiteY9" fmla="*/ 1206908 h 1206908"/>
                      <a:gd name="connsiteX10" fmla="*/ 0 w 1564850"/>
                      <a:gd name="connsiteY10" fmla="*/ 1005753 h 1206908"/>
                      <a:gd name="connsiteX11" fmla="*/ 0 w 1564850"/>
                      <a:gd name="connsiteY11" fmla="*/ 603454 h 1206908"/>
                      <a:gd name="connsiteX12" fmla="*/ 0 w 1564850"/>
                      <a:gd name="connsiteY12" fmla="*/ 201155 h 120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4850" h="1206908" extrusionOk="0">
                        <a:moveTo>
                          <a:pt x="0" y="201155"/>
                        </a:moveTo>
                        <a:cubicBezTo>
                          <a:pt x="3185" y="90438"/>
                          <a:pt x="87986" y="-2790"/>
                          <a:pt x="201155" y="0"/>
                        </a:cubicBezTo>
                        <a:cubicBezTo>
                          <a:pt x="454297" y="-49481"/>
                          <a:pt x="598114" y="40214"/>
                          <a:pt x="759174" y="0"/>
                        </a:cubicBezTo>
                        <a:cubicBezTo>
                          <a:pt x="920234" y="-40214"/>
                          <a:pt x="1061799" y="18707"/>
                          <a:pt x="1363695" y="0"/>
                        </a:cubicBezTo>
                        <a:cubicBezTo>
                          <a:pt x="1468460" y="28319"/>
                          <a:pt x="1534053" y="95194"/>
                          <a:pt x="1564850" y="201155"/>
                        </a:cubicBezTo>
                        <a:cubicBezTo>
                          <a:pt x="1605128" y="336692"/>
                          <a:pt x="1523678" y="426387"/>
                          <a:pt x="1564850" y="587362"/>
                        </a:cubicBezTo>
                        <a:cubicBezTo>
                          <a:pt x="1606022" y="748337"/>
                          <a:pt x="1547582" y="820610"/>
                          <a:pt x="1564850" y="1005753"/>
                        </a:cubicBezTo>
                        <a:cubicBezTo>
                          <a:pt x="1583599" y="1134430"/>
                          <a:pt x="1453733" y="1185448"/>
                          <a:pt x="1363695" y="1206908"/>
                        </a:cubicBezTo>
                        <a:cubicBezTo>
                          <a:pt x="1155728" y="1248900"/>
                          <a:pt x="967635" y="1139175"/>
                          <a:pt x="770800" y="1206908"/>
                        </a:cubicBezTo>
                        <a:cubicBezTo>
                          <a:pt x="573966" y="1274641"/>
                          <a:pt x="411727" y="1201439"/>
                          <a:pt x="201155" y="1206908"/>
                        </a:cubicBezTo>
                        <a:cubicBezTo>
                          <a:pt x="89721" y="1187373"/>
                          <a:pt x="-22835" y="1109685"/>
                          <a:pt x="0" y="1005753"/>
                        </a:cubicBezTo>
                        <a:cubicBezTo>
                          <a:pt x="-39577" y="859936"/>
                          <a:pt x="31436" y="729272"/>
                          <a:pt x="0" y="603454"/>
                        </a:cubicBezTo>
                        <a:cubicBezTo>
                          <a:pt x="-31436" y="477636"/>
                          <a:pt x="25047" y="398401"/>
                          <a:pt x="0" y="20115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600"/>
              </a:spcBef>
            </a:pPr>
            <a:r>
              <a:rPr lang="nl-NL" sz="1000" b="1">
                <a:solidFill>
                  <a:schemeClr val="tx1"/>
                </a:solidFill>
              </a:rPr>
              <a:t>Ongewenst gedrag door patiënten:</a:t>
            </a:r>
          </a:p>
          <a:p>
            <a:pPr>
              <a:spcBef>
                <a:spcPts val="600"/>
              </a:spcBef>
            </a:pPr>
            <a:r>
              <a:rPr lang="nl-NL" sz="1000">
                <a:solidFill>
                  <a:schemeClr val="tx1"/>
                </a:solidFill>
              </a:rPr>
              <a:t>…komt van de top 5 subsectoren * het sterkste voor in de VVT, GGZ en gehandicaptenzorg.  Zie ook slide 19)</a:t>
            </a:r>
          </a:p>
          <a:p>
            <a:pPr>
              <a:spcBef>
                <a:spcPts val="600"/>
              </a:spcBef>
            </a:pPr>
            <a:endParaRPr lang="nl-NL" sz="1000">
              <a:solidFill>
                <a:schemeClr val="tx1"/>
              </a:solidFill>
            </a:endParaRPr>
          </a:p>
          <a:p>
            <a:pPr>
              <a:spcBef>
                <a:spcPts val="600"/>
              </a:spcBef>
            </a:pPr>
            <a:r>
              <a:rPr lang="nl-NL" sz="1000" b="1">
                <a:solidFill>
                  <a:schemeClr val="tx1"/>
                </a:solidFill>
              </a:rPr>
              <a:t>Ongewenst gedrag door familie/bezoekers:</a:t>
            </a:r>
          </a:p>
          <a:p>
            <a:pPr>
              <a:spcBef>
                <a:spcPts val="600"/>
              </a:spcBef>
            </a:pPr>
            <a:r>
              <a:rPr lang="nl-NL" sz="1000">
                <a:solidFill>
                  <a:schemeClr val="tx1"/>
                </a:solidFill>
              </a:rPr>
              <a:t>…komt van de top 5 subsectoren het sterkste voor ziekenhuizen en GGZ.  Zie ook slide 22)</a:t>
            </a:r>
          </a:p>
          <a:p>
            <a:pPr>
              <a:spcBef>
                <a:spcPts val="600"/>
              </a:spcBef>
            </a:pPr>
            <a:endParaRPr lang="nl-NL" sz="1000">
              <a:solidFill>
                <a:schemeClr val="tx1"/>
              </a:solidFill>
            </a:endParaRPr>
          </a:p>
          <a:p>
            <a:pPr>
              <a:spcBef>
                <a:spcPts val="600"/>
              </a:spcBef>
            </a:pPr>
            <a:r>
              <a:rPr lang="nl-NL" sz="1000" b="1">
                <a:solidFill>
                  <a:schemeClr val="tx1"/>
                </a:solidFill>
              </a:rPr>
              <a:t>Ongewenst gedrag door collega’s/leiding:</a:t>
            </a:r>
          </a:p>
          <a:p>
            <a:pPr>
              <a:spcBef>
                <a:spcPts val="600"/>
              </a:spcBef>
            </a:pPr>
            <a:r>
              <a:rPr lang="nl-NL" sz="1000">
                <a:solidFill>
                  <a:schemeClr val="tx1"/>
                </a:solidFill>
              </a:rPr>
              <a:t>Geen significante verschillen naar subsector.</a:t>
            </a:r>
          </a:p>
          <a:p>
            <a:pPr>
              <a:spcBef>
                <a:spcPts val="600"/>
              </a:spcBef>
            </a:pPr>
            <a:endParaRPr lang="nl-NL" sz="1000">
              <a:solidFill>
                <a:schemeClr val="tx1"/>
              </a:solidFill>
            </a:endParaRPr>
          </a:p>
        </p:txBody>
      </p:sp>
      <p:sp>
        <p:nvSpPr>
          <p:cNvPr id="3" name="Tijdelijke aanduiding voor tekst 4">
            <a:extLst>
              <a:ext uri="{FF2B5EF4-FFF2-40B4-BE49-F238E27FC236}">
                <a16:creationId xmlns:a16="http://schemas.microsoft.com/office/drawing/2014/main" id="{62BA344C-C2B9-E9EC-EDC5-28C85CEE2363}"/>
              </a:ext>
            </a:extLst>
          </p:cNvPr>
          <p:cNvSpPr txBox="1">
            <a:spLocks/>
          </p:cNvSpPr>
          <p:nvPr/>
        </p:nvSpPr>
        <p:spPr>
          <a:xfrm>
            <a:off x="1055914" y="6135930"/>
            <a:ext cx="9198935" cy="34676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600"/>
              </a:spcBef>
              <a:spcAft>
                <a:spcPts val="600"/>
              </a:spcAft>
              <a:buClr>
                <a:schemeClr val="accent2"/>
              </a:buClr>
              <a:buFont typeface="Calibri" panose="020F0502020204030204" pitchFamily="34" charset="0"/>
              <a:buNone/>
              <a:defRPr sz="16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Wingdings" panose="05000000000000000000" pitchFamily="2" charset="2"/>
              <a:buChar char="v"/>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Wingdings" panose="05000000000000000000" pitchFamily="2" charset="2"/>
              <a:buChar char="ü"/>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i="1">
                <a:solidFill>
                  <a:schemeClr val="tx1"/>
                </a:solidFill>
              </a:rPr>
              <a:t>* Top 4 subsectoren VVT, GGZ, gehandicaptenzorg, ziekenhuizen (kinderopvang heeft een te lage respons (n=26))</a:t>
            </a:r>
            <a:endParaRPr lang="en-US" sz="1200" i="1">
              <a:solidFill>
                <a:schemeClr val="tx1"/>
              </a:solidFill>
            </a:endParaRPr>
          </a:p>
        </p:txBody>
      </p:sp>
    </p:spTree>
    <p:extLst>
      <p:ext uri="{BB962C8B-B14F-4D97-AF65-F5344CB8AC3E}">
        <p14:creationId xmlns:p14="http://schemas.microsoft.com/office/powerpoint/2010/main" val="18201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AD1C7E-A9C2-443F-AE1C-2C7575707B8E}"/>
              </a:ext>
            </a:extLst>
          </p:cNvPr>
          <p:cNvSpPr>
            <a:spLocks noGrp="1"/>
          </p:cNvSpPr>
          <p:nvPr>
            <p:ph type="title"/>
          </p:nvPr>
        </p:nvSpPr>
        <p:spPr/>
        <p:txBody>
          <a:bodyPr>
            <a:normAutofit/>
          </a:bodyPr>
          <a:lstStyle/>
          <a:p>
            <a:r>
              <a:rPr lang="en-US" sz="2400"/>
              <a:t>Onderzoeksopzet</a:t>
            </a:r>
          </a:p>
        </p:txBody>
      </p:sp>
      <p:sp>
        <p:nvSpPr>
          <p:cNvPr id="2" name="Slide Number Placeholder 1">
            <a:extLst>
              <a:ext uri="{FF2B5EF4-FFF2-40B4-BE49-F238E27FC236}">
                <a16:creationId xmlns:a16="http://schemas.microsoft.com/office/drawing/2014/main" id="{34A1F3D8-9B8E-488E-8858-67F02C62422C}"/>
              </a:ext>
            </a:extLst>
          </p:cNvPr>
          <p:cNvSpPr>
            <a:spLocks noGrp="1"/>
          </p:cNvSpPr>
          <p:nvPr>
            <p:ph type="sldNum" sz="quarter" idx="12"/>
          </p:nvPr>
        </p:nvSpPr>
        <p:spPr/>
        <p:txBody>
          <a:bodyPr/>
          <a:lstStyle/>
          <a:p>
            <a:fld id="{4F6D71FE-DAA3-4DF3-B18B-CAE69E16A3AE}" type="slidenum">
              <a:rPr lang="en-US" smtClean="0"/>
              <a:pPr/>
              <a:t>5</a:t>
            </a:fld>
            <a:endParaRPr lang="en-US"/>
          </a:p>
        </p:txBody>
      </p:sp>
      <p:sp>
        <p:nvSpPr>
          <p:cNvPr id="8" name="Tekstvak 7">
            <a:extLst>
              <a:ext uri="{FF2B5EF4-FFF2-40B4-BE49-F238E27FC236}">
                <a16:creationId xmlns:a16="http://schemas.microsoft.com/office/drawing/2014/main" id="{0CF66369-BA86-44EC-BE0C-3F584D580C26}"/>
              </a:ext>
            </a:extLst>
          </p:cNvPr>
          <p:cNvSpPr txBox="1"/>
          <p:nvPr/>
        </p:nvSpPr>
        <p:spPr>
          <a:xfrm>
            <a:off x="863066" y="1208750"/>
            <a:ext cx="5067718" cy="3539430"/>
          </a:xfrm>
          <a:prstGeom prst="rect">
            <a:avLst/>
          </a:prstGeom>
          <a:noFill/>
        </p:spPr>
        <p:txBody>
          <a:bodyPr wrap="square" lIns="91440" tIns="45720" rIns="91440" bIns="45720" rtlCol="0" anchor="t">
            <a:spAutoFit/>
          </a:bodyPr>
          <a:lstStyle/>
          <a:p>
            <a:r>
              <a:rPr lang="nl-NL" sz="1600" b="1"/>
              <a:t>Doelstelling</a:t>
            </a:r>
          </a:p>
          <a:p>
            <a:pPr marL="285750" indent="-285750">
              <a:buFont typeface="Arial" panose="020B0604020202020204" pitchFamily="34" charset="0"/>
              <a:buChar char="•"/>
            </a:pPr>
            <a:r>
              <a:rPr lang="nl-NL" sz="1600"/>
              <a:t>Inzicht krijgen in de mate van sociale veiligheid in de Zorg &amp; Welzijn sector. </a:t>
            </a:r>
          </a:p>
          <a:p>
            <a:pPr marL="285750" indent="-285750">
              <a:buFont typeface="Arial" panose="020B0604020202020204" pitchFamily="34" charset="0"/>
              <a:buChar char="•"/>
            </a:pPr>
            <a:r>
              <a:rPr lang="nl-NL" sz="1600"/>
              <a:t>Deze inzichten kan PGGM&amp;CO vertalen naar acties en ondersteuning om de sociale veiligheid te vergroten. </a:t>
            </a:r>
          </a:p>
          <a:p>
            <a:endParaRPr lang="nl-NL" sz="1600">
              <a:cs typeface="Segoe UI"/>
            </a:endParaRPr>
          </a:p>
          <a:p>
            <a:r>
              <a:rPr lang="nl-NL" sz="1600" b="1"/>
              <a:t>Doelgroep</a:t>
            </a:r>
            <a:r>
              <a:rPr lang="nl-NL" sz="1600"/>
              <a:t> </a:t>
            </a:r>
          </a:p>
          <a:p>
            <a:pPr marL="285750" indent="-285750">
              <a:buFont typeface="Arial" panose="020B0604020202020204" pitchFamily="34" charset="0"/>
              <a:buChar char="•"/>
            </a:pPr>
            <a:r>
              <a:rPr lang="nl-NL" sz="1600"/>
              <a:t>Werkenden in de Zorg &amp; Welzijn sector.</a:t>
            </a:r>
          </a:p>
          <a:p>
            <a:pPr marL="285750" indent="-285750">
              <a:buFont typeface="Arial" panose="020B0604020202020204" pitchFamily="34" charset="0"/>
              <a:buChar char="•"/>
            </a:pPr>
            <a:r>
              <a:rPr lang="nl-NL" sz="1600"/>
              <a:t>Lid van PGGM&amp;CO.</a:t>
            </a:r>
          </a:p>
          <a:p>
            <a:pPr marL="285750" indent="-285750">
              <a:buFont typeface="Arial" panose="020B0604020202020204" pitchFamily="34" charset="0"/>
              <a:buChar char="•"/>
            </a:pPr>
            <a:endParaRPr lang="nl-NL" sz="1600">
              <a:highlight>
                <a:srgbClr val="00FF00"/>
              </a:highlight>
            </a:endParaRPr>
          </a:p>
          <a:p>
            <a:endParaRPr lang="nl-NL" sz="1600"/>
          </a:p>
          <a:p>
            <a:pPr marL="285750" indent="-285750">
              <a:buFont typeface="Arial" panose="020B0604020202020204" pitchFamily="34" charset="0"/>
              <a:buChar char="•"/>
            </a:pPr>
            <a:endParaRPr lang="nl-NL" sz="1600"/>
          </a:p>
          <a:p>
            <a:endParaRPr lang="nl-NL" sz="1600"/>
          </a:p>
        </p:txBody>
      </p:sp>
      <p:sp>
        <p:nvSpPr>
          <p:cNvPr id="10" name="Tekstvak 9">
            <a:extLst>
              <a:ext uri="{FF2B5EF4-FFF2-40B4-BE49-F238E27FC236}">
                <a16:creationId xmlns:a16="http://schemas.microsoft.com/office/drawing/2014/main" id="{9815676D-4315-496A-8358-4524056853D4}"/>
              </a:ext>
            </a:extLst>
          </p:cNvPr>
          <p:cNvSpPr txBox="1"/>
          <p:nvPr/>
        </p:nvSpPr>
        <p:spPr>
          <a:xfrm>
            <a:off x="6990395" y="1208750"/>
            <a:ext cx="5063951" cy="3046988"/>
          </a:xfrm>
          <a:prstGeom prst="rect">
            <a:avLst/>
          </a:prstGeom>
          <a:noFill/>
        </p:spPr>
        <p:txBody>
          <a:bodyPr wrap="square" rtlCol="0">
            <a:spAutoFit/>
          </a:bodyPr>
          <a:lstStyle/>
          <a:p>
            <a:r>
              <a:rPr lang="nl-NL" sz="1600" b="1"/>
              <a:t>Methode</a:t>
            </a:r>
            <a:r>
              <a:rPr lang="nl-NL" sz="1600"/>
              <a:t> </a:t>
            </a:r>
          </a:p>
          <a:p>
            <a:pPr marL="285750" indent="-285750">
              <a:buFont typeface="Arial" panose="020B0604020202020204" pitchFamily="34" charset="0"/>
              <a:buChar char="•"/>
            </a:pPr>
            <a:r>
              <a:rPr lang="nl-NL" sz="1600"/>
              <a:t>Online vragenlijst (gemiddelde invultijd 15 minuten (o.b.v. volledig ingevuld) door leden PGGM&amp;CO.</a:t>
            </a:r>
          </a:p>
          <a:p>
            <a:r>
              <a:rPr lang="nl-NL" sz="1600"/>
              <a:t> </a:t>
            </a:r>
          </a:p>
          <a:p>
            <a:endParaRPr lang="nl-NL" sz="1600" b="1"/>
          </a:p>
          <a:p>
            <a:r>
              <a:rPr lang="nl-NL" sz="1600" b="1"/>
              <a:t>Veldwerk 		</a:t>
            </a:r>
          </a:p>
          <a:p>
            <a:pPr marL="285750" indent="-285750">
              <a:buFont typeface="Arial" panose="020B0604020202020204" pitchFamily="34" charset="0"/>
              <a:buChar char="•"/>
            </a:pPr>
            <a:r>
              <a:rPr lang="nl-NL" sz="1600"/>
              <a:t>Kwartaalmeting 16 t/m 26 november 2023.</a:t>
            </a:r>
            <a:endParaRPr lang="nl-NL" sz="1600">
              <a:solidFill>
                <a:srgbClr val="FF0000"/>
              </a:solidFill>
            </a:endParaRPr>
          </a:p>
          <a:p>
            <a:pPr marL="285750" indent="-285750">
              <a:buFont typeface="Arial" panose="020B0604020202020204" pitchFamily="34" charset="0"/>
              <a:buChar char="•"/>
            </a:pPr>
            <a:endParaRPr lang="nl-NL" sz="1600"/>
          </a:p>
          <a:p>
            <a:pPr marL="285750" indent="-285750">
              <a:buFont typeface="Arial" panose="020B0604020202020204" pitchFamily="34" charset="0"/>
              <a:buChar char="•"/>
            </a:pPr>
            <a:endParaRPr lang="nl-NL" sz="1600"/>
          </a:p>
          <a:p>
            <a:r>
              <a:rPr lang="nl-NL" sz="1600" b="1"/>
              <a:t>Respons 	</a:t>
            </a:r>
          </a:p>
          <a:p>
            <a:pPr marL="285750" indent="-285750">
              <a:buFont typeface="Arial" panose="020B0604020202020204" pitchFamily="34" charset="0"/>
              <a:buChar char="•"/>
            </a:pPr>
            <a:r>
              <a:rPr lang="nl-NL" sz="1600"/>
              <a:t>Leden PGGM&amp;CO: n=1170</a:t>
            </a:r>
          </a:p>
          <a:p>
            <a:endParaRPr lang="nl-NL" sz="1600"/>
          </a:p>
        </p:txBody>
      </p:sp>
      <p:cxnSp>
        <p:nvCxnSpPr>
          <p:cNvPr id="11" name="Rechte verbindingslijn 10">
            <a:extLst>
              <a:ext uri="{FF2B5EF4-FFF2-40B4-BE49-F238E27FC236}">
                <a16:creationId xmlns:a16="http://schemas.microsoft.com/office/drawing/2014/main" id="{069A2D06-9753-44EA-AABF-9FE694715294}"/>
              </a:ext>
            </a:extLst>
          </p:cNvPr>
          <p:cNvCxnSpPr/>
          <p:nvPr/>
        </p:nvCxnSpPr>
        <p:spPr>
          <a:xfrm>
            <a:off x="6096000" y="1083077"/>
            <a:ext cx="0" cy="5127279"/>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34C8DC30-3940-4BB4-8540-54AB02DA8E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799" y="1283160"/>
            <a:ext cx="558267" cy="558267"/>
          </a:xfrm>
          <a:prstGeom prst="rect">
            <a:avLst/>
          </a:prstGeom>
        </p:spPr>
      </p:pic>
      <p:pic>
        <p:nvPicPr>
          <p:cNvPr id="13" name="Graphic 12">
            <a:extLst>
              <a:ext uri="{FF2B5EF4-FFF2-40B4-BE49-F238E27FC236}">
                <a16:creationId xmlns:a16="http://schemas.microsoft.com/office/drawing/2014/main" id="{7D5C8D73-A1F2-4D6F-9617-6462B23AC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063" y="2732244"/>
            <a:ext cx="504000" cy="504000"/>
          </a:xfrm>
          <a:prstGeom prst="rect">
            <a:avLst/>
          </a:prstGeom>
        </p:spPr>
      </p:pic>
      <p:pic>
        <p:nvPicPr>
          <p:cNvPr id="14" name="Graphic 13">
            <a:extLst>
              <a:ext uri="{FF2B5EF4-FFF2-40B4-BE49-F238E27FC236}">
                <a16:creationId xmlns:a16="http://schemas.microsoft.com/office/drawing/2014/main" id="{DA4B2F14-A900-477D-9666-F0D3BDBBDC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2554" y="1273000"/>
            <a:ext cx="533835" cy="533835"/>
          </a:xfrm>
          <a:prstGeom prst="rect">
            <a:avLst/>
          </a:prstGeom>
        </p:spPr>
      </p:pic>
      <p:pic>
        <p:nvPicPr>
          <p:cNvPr id="15" name="Graphic 14">
            <a:extLst>
              <a:ext uri="{FF2B5EF4-FFF2-40B4-BE49-F238E27FC236}">
                <a16:creationId xmlns:a16="http://schemas.microsoft.com/office/drawing/2014/main" id="{D2E75B0F-604C-4372-B30F-39DAEAA47B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66389" y="2420629"/>
            <a:ext cx="540000" cy="540000"/>
          </a:xfrm>
          <a:prstGeom prst="rect">
            <a:avLst/>
          </a:prstGeom>
        </p:spPr>
      </p:pic>
      <p:pic>
        <p:nvPicPr>
          <p:cNvPr id="16" name="Graphic 15">
            <a:extLst>
              <a:ext uri="{FF2B5EF4-FFF2-40B4-BE49-F238E27FC236}">
                <a16:creationId xmlns:a16="http://schemas.microsoft.com/office/drawing/2014/main" id="{E5992866-B7E3-495A-BB18-84C5D08625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80848" y="3361765"/>
            <a:ext cx="609547" cy="609547"/>
          </a:xfrm>
          <a:prstGeom prst="rect">
            <a:avLst/>
          </a:prstGeom>
        </p:spPr>
      </p:pic>
    </p:spTree>
    <p:extLst>
      <p:ext uri="{BB962C8B-B14F-4D97-AF65-F5344CB8AC3E}">
        <p14:creationId xmlns:p14="http://schemas.microsoft.com/office/powerpoint/2010/main" val="252475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0FC-FCB7-402A-9BEF-F011653C8EFE}"/>
              </a:ext>
            </a:extLst>
          </p:cNvPr>
          <p:cNvSpPr>
            <a:spLocks noGrp="1"/>
          </p:cNvSpPr>
          <p:nvPr>
            <p:ph type="title"/>
          </p:nvPr>
        </p:nvSpPr>
        <p:spPr>
          <a:xfrm>
            <a:off x="1886151" y="1903607"/>
            <a:ext cx="9141239" cy="2003400"/>
          </a:xfrm>
        </p:spPr>
        <p:txBody>
          <a:bodyPr>
            <a:noAutofit/>
          </a:bodyPr>
          <a:lstStyle/>
          <a:p>
            <a:r>
              <a:rPr lang="en-US" sz="2800" spc="600"/>
              <a:t>2. </a:t>
            </a:r>
            <a:r>
              <a:rPr lang="en-US" sz="2800" spc="600" err="1"/>
              <a:t>Conclusies</a:t>
            </a:r>
            <a:r>
              <a:rPr lang="en-US" sz="2800" spc="600"/>
              <a:t> </a:t>
            </a:r>
            <a:r>
              <a:rPr lang="en-US" sz="2800" spc="600" err="1"/>
              <a:t>en</a:t>
            </a:r>
            <a:r>
              <a:rPr lang="en-US" sz="2800" spc="600"/>
              <a:t> </a:t>
            </a:r>
            <a:r>
              <a:rPr lang="en-US" sz="2800" spc="600" err="1"/>
              <a:t>aanbevelingen</a:t>
            </a:r>
            <a:endParaRPr lang="en-US" sz="2800" spc="600"/>
          </a:p>
        </p:txBody>
      </p:sp>
    </p:spTree>
    <p:extLst>
      <p:ext uri="{BB962C8B-B14F-4D97-AF65-F5344CB8AC3E}">
        <p14:creationId xmlns:p14="http://schemas.microsoft.com/office/powerpoint/2010/main" val="376571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59B4537-5C4D-4179-8DD3-5E76F255D4A2}"/>
              </a:ext>
            </a:extLst>
          </p:cNvPr>
          <p:cNvSpPr>
            <a:spLocks noGrp="1"/>
          </p:cNvSpPr>
          <p:nvPr>
            <p:ph type="title"/>
          </p:nvPr>
        </p:nvSpPr>
        <p:spPr/>
        <p:txBody>
          <a:bodyPr>
            <a:normAutofit/>
          </a:bodyPr>
          <a:lstStyle/>
          <a:p>
            <a:r>
              <a:rPr lang="nl-NL" sz="2400"/>
              <a:t>Belangrijkste conclusies op een rij</a:t>
            </a:r>
          </a:p>
        </p:txBody>
      </p:sp>
      <p:sp>
        <p:nvSpPr>
          <p:cNvPr id="6" name="Rechthoek: afgeronde hoeken 5">
            <a:extLst>
              <a:ext uri="{FF2B5EF4-FFF2-40B4-BE49-F238E27FC236}">
                <a16:creationId xmlns:a16="http://schemas.microsoft.com/office/drawing/2014/main" id="{2240BED8-FB8E-4615-AAA9-75D425598EC2}"/>
              </a:ext>
            </a:extLst>
          </p:cNvPr>
          <p:cNvSpPr/>
          <p:nvPr/>
        </p:nvSpPr>
        <p:spPr>
          <a:xfrm>
            <a:off x="4072263" y="1142257"/>
            <a:ext cx="4975122" cy="140169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a:t>Vrijwel iedereen heeft weleens te maken gehad met ongewenst gedrag, met name van patiënten/cliënten</a:t>
            </a:r>
          </a:p>
        </p:txBody>
      </p:sp>
      <p:sp>
        <p:nvSpPr>
          <p:cNvPr id="7" name="Rechthoek: afgeronde hoeken 6">
            <a:extLst>
              <a:ext uri="{FF2B5EF4-FFF2-40B4-BE49-F238E27FC236}">
                <a16:creationId xmlns:a16="http://schemas.microsoft.com/office/drawing/2014/main" id="{A9D0805B-B6DF-4AC3-8B01-B10FDEC07798}"/>
              </a:ext>
            </a:extLst>
          </p:cNvPr>
          <p:cNvSpPr/>
          <p:nvPr/>
        </p:nvSpPr>
        <p:spPr>
          <a:xfrm>
            <a:off x="1455364" y="2889502"/>
            <a:ext cx="4879068" cy="1771906"/>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Ongewenst gedrag wordt meestal gemeld bij de leidinggevende; en ook vaak besproken met collega’s</a:t>
            </a:r>
          </a:p>
        </p:txBody>
      </p:sp>
      <p:sp>
        <p:nvSpPr>
          <p:cNvPr id="17" name="Tekstvak 16">
            <a:extLst>
              <a:ext uri="{FF2B5EF4-FFF2-40B4-BE49-F238E27FC236}">
                <a16:creationId xmlns:a16="http://schemas.microsoft.com/office/drawing/2014/main" id="{5B89A6AA-FD57-4EA7-B2AB-F8654C9E9B57}"/>
              </a:ext>
            </a:extLst>
          </p:cNvPr>
          <p:cNvSpPr txBox="1"/>
          <p:nvPr/>
        </p:nvSpPr>
        <p:spPr>
          <a:xfrm rot="16200000">
            <a:off x="-208200" y="1658436"/>
            <a:ext cx="2092800" cy="369332"/>
          </a:xfrm>
          <a:prstGeom prst="rect">
            <a:avLst/>
          </a:prstGeom>
          <a:noFill/>
        </p:spPr>
        <p:txBody>
          <a:bodyPr wrap="square" rtlCol="0">
            <a:spAutoFit/>
          </a:bodyPr>
          <a:lstStyle/>
          <a:p>
            <a:r>
              <a:rPr lang="nl-NL" b="1">
                <a:solidFill>
                  <a:schemeClr val="accent2"/>
                </a:solidFill>
              </a:rPr>
              <a:t>Hoofdconclusie</a:t>
            </a:r>
          </a:p>
        </p:txBody>
      </p:sp>
      <p:sp>
        <p:nvSpPr>
          <p:cNvPr id="18" name="Tekstvak 17">
            <a:extLst>
              <a:ext uri="{FF2B5EF4-FFF2-40B4-BE49-F238E27FC236}">
                <a16:creationId xmlns:a16="http://schemas.microsoft.com/office/drawing/2014/main" id="{36F4E0BF-CADB-4966-AB64-ADE03C230B96}"/>
              </a:ext>
            </a:extLst>
          </p:cNvPr>
          <p:cNvSpPr txBox="1"/>
          <p:nvPr/>
        </p:nvSpPr>
        <p:spPr>
          <a:xfrm rot="16200000">
            <a:off x="36631" y="5303271"/>
            <a:ext cx="1603139" cy="369332"/>
          </a:xfrm>
          <a:prstGeom prst="rect">
            <a:avLst/>
          </a:prstGeom>
          <a:noFill/>
        </p:spPr>
        <p:txBody>
          <a:bodyPr wrap="square" rtlCol="0">
            <a:spAutoFit/>
          </a:bodyPr>
          <a:lstStyle/>
          <a:p>
            <a:r>
              <a:rPr lang="nl-NL" b="1">
                <a:solidFill>
                  <a:srgbClr val="A0E1EE"/>
                </a:solidFill>
              </a:rPr>
              <a:t>Oplossingen</a:t>
            </a:r>
          </a:p>
        </p:txBody>
      </p:sp>
      <p:sp>
        <p:nvSpPr>
          <p:cNvPr id="16" name="Tekstvak 17">
            <a:extLst>
              <a:ext uri="{FF2B5EF4-FFF2-40B4-BE49-F238E27FC236}">
                <a16:creationId xmlns:a16="http://schemas.microsoft.com/office/drawing/2014/main" id="{CB9CF1C1-35A9-46BA-A334-FB099DF73B87}"/>
              </a:ext>
            </a:extLst>
          </p:cNvPr>
          <p:cNvSpPr txBox="1"/>
          <p:nvPr/>
        </p:nvSpPr>
        <p:spPr>
          <a:xfrm rot="16200000">
            <a:off x="-177485" y="3461058"/>
            <a:ext cx="2031373" cy="369332"/>
          </a:xfrm>
          <a:prstGeom prst="rect">
            <a:avLst/>
          </a:prstGeom>
          <a:noFill/>
        </p:spPr>
        <p:txBody>
          <a:bodyPr wrap="square" rtlCol="0">
            <a:spAutoFit/>
          </a:bodyPr>
          <a:lstStyle/>
          <a:p>
            <a:r>
              <a:rPr lang="nl-NL" b="1">
                <a:solidFill>
                  <a:schemeClr val="accent3"/>
                </a:solidFill>
              </a:rPr>
              <a:t>Deelconclusies</a:t>
            </a:r>
          </a:p>
        </p:txBody>
      </p:sp>
      <p:sp>
        <p:nvSpPr>
          <p:cNvPr id="2" name="Rechthoek: afgeronde hoeken 1">
            <a:extLst>
              <a:ext uri="{FF2B5EF4-FFF2-40B4-BE49-F238E27FC236}">
                <a16:creationId xmlns:a16="http://schemas.microsoft.com/office/drawing/2014/main" id="{71C3E6C3-083E-7490-A17E-C980A676D487}"/>
              </a:ext>
            </a:extLst>
          </p:cNvPr>
          <p:cNvSpPr/>
          <p:nvPr/>
        </p:nvSpPr>
        <p:spPr>
          <a:xfrm>
            <a:off x="4979127" y="4955407"/>
            <a:ext cx="3271520" cy="1334099"/>
          </a:xfrm>
          <a:prstGeom prst="roundRect">
            <a:avLst/>
          </a:prstGeom>
          <a:solidFill>
            <a:srgbClr val="A0E1EE"/>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a:solidFill>
                <a:schemeClr val="tx1"/>
              </a:solidFill>
            </a:endParaRPr>
          </a:p>
          <a:p>
            <a:pPr algn="ctr"/>
            <a:r>
              <a:rPr lang="nl-NL" sz="1200">
                <a:solidFill>
                  <a:schemeClr val="tx1"/>
                </a:solidFill>
              </a:rPr>
              <a:t>Zet in op vergroten van kennis en vaardigheden en extra bescherming </a:t>
            </a:r>
          </a:p>
          <a:p>
            <a:endParaRPr lang="nl-NL" sz="1200">
              <a:solidFill>
                <a:schemeClr val="tx1"/>
              </a:solidFill>
            </a:endParaRPr>
          </a:p>
        </p:txBody>
      </p:sp>
      <p:sp>
        <p:nvSpPr>
          <p:cNvPr id="3" name="Rechthoek: afgeronde hoeken 2">
            <a:extLst>
              <a:ext uri="{FF2B5EF4-FFF2-40B4-BE49-F238E27FC236}">
                <a16:creationId xmlns:a16="http://schemas.microsoft.com/office/drawing/2014/main" id="{DA197AE6-D35B-A96F-3D27-D413BF7B6938}"/>
              </a:ext>
            </a:extLst>
          </p:cNvPr>
          <p:cNvSpPr/>
          <p:nvPr/>
        </p:nvSpPr>
        <p:spPr>
          <a:xfrm>
            <a:off x="1426507" y="4955407"/>
            <a:ext cx="3206453" cy="1334099"/>
          </a:xfrm>
          <a:prstGeom prst="roundRect">
            <a:avLst/>
          </a:prstGeom>
          <a:solidFill>
            <a:srgbClr val="A0E1EE"/>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solidFill>
                <a:schemeClr val="bg1">
                  <a:lumMod val="50000"/>
                </a:schemeClr>
              </a:solidFill>
            </a:endParaRPr>
          </a:p>
          <a:p>
            <a:pPr algn="ctr"/>
            <a:r>
              <a:rPr lang="nl-NL" sz="1200" dirty="0">
                <a:solidFill>
                  <a:schemeClr val="tx1"/>
                </a:solidFill>
              </a:rPr>
              <a:t>Opvang en nazorg door de leidinggevende doet ertoe!</a:t>
            </a:r>
          </a:p>
          <a:p>
            <a:endParaRPr lang="nl-NL" sz="1200" dirty="0">
              <a:solidFill>
                <a:schemeClr val="tx1"/>
              </a:solidFill>
            </a:endParaRPr>
          </a:p>
        </p:txBody>
      </p:sp>
      <p:sp>
        <p:nvSpPr>
          <p:cNvPr id="10" name="Rechthoek: afgeronde hoeken 9">
            <a:extLst>
              <a:ext uri="{FF2B5EF4-FFF2-40B4-BE49-F238E27FC236}">
                <a16:creationId xmlns:a16="http://schemas.microsoft.com/office/drawing/2014/main" id="{FC887F1A-C8A0-21D1-0D6B-9DE68EE75842}"/>
              </a:ext>
            </a:extLst>
          </p:cNvPr>
          <p:cNvSpPr/>
          <p:nvPr/>
        </p:nvSpPr>
        <p:spPr>
          <a:xfrm>
            <a:off x="6766928" y="2837945"/>
            <a:ext cx="5163430" cy="1775171"/>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b="1"/>
          </a:p>
          <a:p>
            <a:pPr algn="ctr"/>
            <a:endParaRPr lang="nl-NL" sz="1400" b="1"/>
          </a:p>
          <a:p>
            <a:pPr algn="ctr"/>
            <a:endParaRPr lang="nl-NL" sz="1400"/>
          </a:p>
          <a:p>
            <a:pPr algn="ctr"/>
            <a:r>
              <a:rPr lang="nl-NL" sz="1400">
                <a:solidFill>
                  <a:schemeClr val="bg1"/>
                </a:solidFill>
              </a:rPr>
              <a:t>Nog niet overal zijn er gedragsregels (bekend) en wordt er over gesproken</a:t>
            </a:r>
          </a:p>
          <a:p>
            <a:pPr algn="ctr"/>
            <a:endParaRPr lang="nl-NL" sz="1400">
              <a:solidFill>
                <a:schemeClr val="bg1"/>
              </a:solidFill>
            </a:endParaRPr>
          </a:p>
          <a:p>
            <a:pPr algn="ctr"/>
            <a:endParaRPr lang="nl-NL" sz="1400" b="1">
              <a:solidFill>
                <a:schemeClr val="bg1"/>
              </a:solidFill>
            </a:endParaRPr>
          </a:p>
          <a:p>
            <a:pPr algn="ctr"/>
            <a:endParaRPr lang="nl-NL" sz="1400" b="1">
              <a:solidFill>
                <a:schemeClr val="bg1"/>
              </a:solidFill>
            </a:endParaRPr>
          </a:p>
          <a:p>
            <a:pPr algn="ctr"/>
            <a:endParaRPr lang="nl-NL" sz="1400" b="1"/>
          </a:p>
        </p:txBody>
      </p:sp>
      <p:sp>
        <p:nvSpPr>
          <p:cNvPr id="5" name="Rechthoek: afgeronde hoeken 4">
            <a:extLst>
              <a:ext uri="{FF2B5EF4-FFF2-40B4-BE49-F238E27FC236}">
                <a16:creationId xmlns:a16="http://schemas.microsoft.com/office/drawing/2014/main" id="{E01318E4-BBEC-0843-C7E5-84C8FA055AE0}"/>
              </a:ext>
            </a:extLst>
          </p:cNvPr>
          <p:cNvSpPr/>
          <p:nvPr/>
        </p:nvSpPr>
        <p:spPr>
          <a:xfrm>
            <a:off x="8608812" y="4955406"/>
            <a:ext cx="3271520" cy="1334099"/>
          </a:xfrm>
          <a:prstGeom prst="roundRect">
            <a:avLst/>
          </a:prstGeom>
          <a:solidFill>
            <a:srgbClr val="A0E1EE"/>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Iedereen heeft recht op een sociaal veilige omgeving, maar zet extra antennes uit naar jongeren. Zij lijken vaker mentale impact van werk te ervaren.</a:t>
            </a:r>
          </a:p>
        </p:txBody>
      </p:sp>
    </p:spTree>
    <p:extLst>
      <p:ext uri="{BB962C8B-B14F-4D97-AF65-F5344CB8AC3E}">
        <p14:creationId xmlns:p14="http://schemas.microsoft.com/office/powerpoint/2010/main" val="155384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46D8D6F-DCD3-0088-5A53-143FE671044C}"/>
              </a:ext>
            </a:extLst>
          </p:cNvPr>
          <p:cNvSpPr>
            <a:spLocks noGrp="1"/>
          </p:cNvSpPr>
          <p:nvPr>
            <p:ph type="title"/>
          </p:nvPr>
        </p:nvSpPr>
        <p:spPr/>
        <p:txBody>
          <a:bodyPr>
            <a:normAutofit/>
          </a:bodyPr>
          <a:lstStyle/>
          <a:p>
            <a:r>
              <a:rPr lang="nl-NL" sz="2400"/>
              <a:t>Conclusies &amp; aanbevelingen </a:t>
            </a:r>
          </a:p>
        </p:txBody>
      </p:sp>
      <p:sp>
        <p:nvSpPr>
          <p:cNvPr id="6" name="Tijdelijke aanduiding voor tekst 5">
            <a:extLst>
              <a:ext uri="{FF2B5EF4-FFF2-40B4-BE49-F238E27FC236}">
                <a16:creationId xmlns:a16="http://schemas.microsoft.com/office/drawing/2014/main" id="{C596F61F-48C0-4F4E-B542-389953576E3D}"/>
              </a:ext>
            </a:extLst>
          </p:cNvPr>
          <p:cNvSpPr>
            <a:spLocks noGrp="1"/>
          </p:cNvSpPr>
          <p:nvPr>
            <p:ph type="body" sz="quarter" idx="22"/>
          </p:nvPr>
        </p:nvSpPr>
        <p:spPr/>
        <p:txBody>
          <a:bodyPr/>
          <a:lstStyle/>
          <a:p>
            <a:r>
              <a:rPr lang="nl-NL" sz="1400"/>
              <a:t>Fitheid &amp; Sociale veiligheid 2023 Q4</a:t>
            </a:r>
          </a:p>
        </p:txBody>
      </p:sp>
      <p:sp>
        <p:nvSpPr>
          <p:cNvPr id="8" name="Tekstvak 7">
            <a:extLst>
              <a:ext uri="{FF2B5EF4-FFF2-40B4-BE49-F238E27FC236}">
                <a16:creationId xmlns:a16="http://schemas.microsoft.com/office/drawing/2014/main" id="{CBAE28CF-3324-1C2E-6450-159B88FE1558}"/>
              </a:ext>
            </a:extLst>
          </p:cNvPr>
          <p:cNvSpPr txBox="1"/>
          <p:nvPr/>
        </p:nvSpPr>
        <p:spPr>
          <a:xfrm>
            <a:off x="830062" y="1158114"/>
            <a:ext cx="3523696" cy="646331"/>
          </a:xfrm>
          <a:prstGeom prst="rect">
            <a:avLst/>
          </a:prstGeom>
          <a:noFill/>
        </p:spPr>
        <p:txBody>
          <a:bodyPr wrap="square">
            <a:spAutoFit/>
          </a:bodyPr>
          <a:lstStyle/>
          <a:p>
            <a:pPr>
              <a:lnSpc>
                <a:spcPct val="100000"/>
              </a:lnSpc>
            </a:pPr>
            <a:r>
              <a:rPr lang="nl-NL" sz="1200" b="1" dirty="0"/>
              <a:t>Overgrote meerderheid heeft afgelopen jaar ongewenst gedrag ervaren, vooral door patiënten/cliënten</a:t>
            </a:r>
            <a:endParaRPr lang="nl-NL" sz="1200" b="1" u="none" dirty="0"/>
          </a:p>
        </p:txBody>
      </p:sp>
      <p:sp>
        <p:nvSpPr>
          <p:cNvPr id="13" name="Tekstvak 12">
            <a:extLst>
              <a:ext uri="{FF2B5EF4-FFF2-40B4-BE49-F238E27FC236}">
                <a16:creationId xmlns:a16="http://schemas.microsoft.com/office/drawing/2014/main" id="{058EFF22-E1B8-2735-B96C-AF66FC08CD2A}"/>
              </a:ext>
            </a:extLst>
          </p:cNvPr>
          <p:cNvSpPr txBox="1"/>
          <p:nvPr/>
        </p:nvSpPr>
        <p:spPr>
          <a:xfrm>
            <a:off x="4475480" y="1183041"/>
            <a:ext cx="3144520" cy="461665"/>
          </a:xfrm>
          <a:prstGeom prst="rect">
            <a:avLst/>
          </a:prstGeom>
          <a:noFill/>
        </p:spPr>
        <p:txBody>
          <a:bodyPr wrap="square">
            <a:spAutoFit/>
          </a:bodyPr>
          <a:lstStyle/>
          <a:p>
            <a:pPr>
              <a:lnSpc>
                <a:spcPct val="100000"/>
              </a:lnSpc>
            </a:pPr>
            <a:r>
              <a:rPr lang="nl-NL" sz="1200" b="1" u="none"/>
              <a:t>Opvang door leidinggevende doet ertoe!</a:t>
            </a:r>
          </a:p>
          <a:p>
            <a:pPr>
              <a:lnSpc>
                <a:spcPct val="100000"/>
              </a:lnSpc>
            </a:pPr>
            <a:endParaRPr lang="nl-NL" sz="1200" b="1" u="none"/>
          </a:p>
        </p:txBody>
      </p:sp>
      <p:cxnSp>
        <p:nvCxnSpPr>
          <p:cNvPr id="16" name="Rechte verbindingslijn 15">
            <a:extLst>
              <a:ext uri="{FF2B5EF4-FFF2-40B4-BE49-F238E27FC236}">
                <a16:creationId xmlns:a16="http://schemas.microsoft.com/office/drawing/2014/main" id="{A6957E05-060A-A642-86C7-3ECA041F73AB}"/>
              </a:ext>
            </a:extLst>
          </p:cNvPr>
          <p:cNvCxnSpPr>
            <a:cxnSpLocks/>
          </p:cNvCxnSpPr>
          <p:nvPr/>
        </p:nvCxnSpPr>
        <p:spPr>
          <a:xfrm>
            <a:off x="4498019" y="1845767"/>
            <a:ext cx="35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86716425-D7B5-D5D0-27FF-882DA723D62B}"/>
              </a:ext>
            </a:extLst>
          </p:cNvPr>
          <p:cNvCxnSpPr>
            <a:cxnSpLocks/>
          </p:cNvCxnSpPr>
          <p:nvPr/>
        </p:nvCxnSpPr>
        <p:spPr>
          <a:xfrm>
            <a:off x="830062" y="1845528"/>
            <a:ext cx="351555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93AA390F-64FB-C793-7070-3E0C2EBE368B}"/>
              </a:ext>
            </a:extLst>
          </p:cNvPr>
          <p:cNvSpPr txBox="1"/>
          <p:nvPr/>
        </p:nvSpPr>
        <p:spPr>
          <a:xfrm>
            <a:off x="838200" y="1974316"/>
            <a:ext cx="3736656" cy="4601260"/>
          </a:xfrm>
          <a:prstGeom prst="rect">
            <a:avLst/>
          </a:prstGeom>
          <a:noFill/>
        </p:spPr>
        <p:txBody>
          <a:bodyPr wrap="square">
            <a:spAutoFit/>
          </a:bodyPr>
          <a:lstStyle/>
          <a:p>
            <a:pPr>
              <a:spcAft>
                <a:spcPts val="600"/>
              </a:spcAft>
            </a:pPr>
            <a:r>
              <a:rPr lang="nl-NL" sz="1200" dirty="0"/>
              <a:t>84% heeft een keer of vaker te maken gehad met ongewenst gedrag door patiënten (veelal verbale agressie), 50% door familie en 39% door collega’s. Sommigen hebben meerdere vormen van ongewenst gedrag ervaren. </a:t>
            </a:r>
            <a:r>
              <a:rPr lang="nl-NL" sz="1200" dirty="0">
                <a:solidFill>
                  <a:schemeClr val="tx1"/>
                </a:solidFill>
              </a:rPr>
              <a:t>Vooral medewerkers uit de verpleeghuiszorg, de gehandicaptenzorg en de geestelijke gezondheidszorg geven aan dat verbale agressie en pestgedrag (zeer) vaak voorkomt op de werkvloer. Ook fysieke agressie komt volgens deze medewerkers (zeer) vaak voor. Ongewenst gedrag wordt meestal gemeld, met name bij de leidinggevende of via een (online) formulier. Ook wordt het vaak besproken met collega’s. </a:t>
            </a:r>
          </a:p>
          <a:p>
            <a:r>
              <a:rPr lang="nl-NL" sz="1200" dirty="0"/>
              <a:t>Ongewenst gedrag van collega’s/leidinggevenden komt minder vaak voor; toch geeft 23% aan weleens pestgedrag te ervaren en 15% verbale agressie. Alhoewel ook hier vaak gemeld wordt bij leidinggevende, valt op dat medewerkers hier relatief vaker niet durven te melden, vooral waar het gaat om seksuele intimidatie (22%), discriminatie (19%) en bedreiging (18%). Verder valt op dat ongewenst gedrag van familie/bezoekers sterker wordt ervaren door 18-50 jarigen. 50+ ervaart dit minder.</a:t>
            </a:r>
          </a:p>
        </p:txBody>
      </p:sp>
      <p:sp>
        <p:nvSpPr>
          <p:cNvPr id="22" name="Tekstvak 21">
            <a:extLst>
              <a:ext uri="{FF2B5EF4-FFF2-40B4-BE49-F238E27FC236}">
                <a16:creationId xmlns:a16="http://schemas.microsoft.com/office/drawing/2014/main" id="{42355E38-903E-97A0-DE8F-AB65D5D4CF6C}"/>
              </a:ext>
            </a:extLst>
          </p:cNvPr>
          <p:cNvSpPr txBox="1"/>
          <p:nvPr/>
        </p:nvSpPr>
        <p:spPr>
          <a:xfrm>
            <a:off x="4669971" y="1974316"/>
            <a:ext cx="3384614" cy="5155257"/>
          </a:xfrm>
          <a:prstGeom prst="rect">
            <a:avLst/>
          </a:prstGeom>
          <a:noFill/>
        </p:spPr>
        <p:txBody>
          <a:bodyPr wrap="square">
            <a:spAutoFit/>
          </a:bodyPr>
          <a:lstStyle/>
          <a:p>
            <a:r>
              <a:rPr lang="nl-NL" sz="1200" dirty="0">
                <a:sym typeface="Wingdings" panose="05000000000000000000" pitchFamily="2" charset="2"/>
              </a:rPr>
              <a:t>Meest genoemde gevolg is van slag raken na een ervaring van ongewenst gedrag (43%). Voor 40% heeft het geen gevolgen. Opvallend is dat jongeren (18-34 jaar) vaker mentale klachten aangeven dan 50+-</a:t>
            </a:r>
            <a:r>
              <a:rPr lang="nl-NL" sz="1200" dirty="0" err="1">
                <a:sym typeface="Wingdings" panose="05000000000000000000" pitchFamily="2" charset="2"/>
              </a:rPr>
              <a:t>ers</a:t>
            </a:r>
            <a:r>
              <a:rPr lang="nl-NL" sz="1200" dirty="0">
                <a:sym typeface="Wingdings" panose="05000000000000000000" pitchFamily="2" charset="2"/>
              </a:rPr>
              <a:t>. </a:t>
            </a:r>
          </a:p>
          <a:p>
            <a:pPr>
              <a:spcAft>
                <a:spcPts val="600"/>
              </a:spcAft>
              <a:defRPr/>
            </a:pPr>
            <a:r>
              <a:rPr lang="nl-NL" sz="1200" dirty="0"/>
              <a:t>61% is tevreden over de nazorg na ongewenst gedrag van patiënten/cliënten en familie/bezoekers; het betreft dan met name nazorg door de leidinggevende en van (getrainde) collega’s. Die nazorg wordt niet overal geboden: 24% had het graag anders gewild: de meesten daarvan hadden graag nazorg van de leidinggevende gewild. </a:t>
            </a:r>
          </a:p>
          <a:p>
            <a:pPr>
              <a:defRPr/>
            </a:pPr>
            <a:r>
              <a:rPr lang="nl-NL" sz="1200" dirty="0"/>
              <a:t>De tevredenheid over de nazorg na ongewenst gedrag van collega’s/leidinggevenden is beduidend minder (36% i.p.v. 61%). Medewerkers zijn ook in dit geval vooral tevreden over de nazorg door de leidinggevende. Degenen die niet tevreden zijn, hadden graag (goede) nazorg van de leidinggevende gehad, maar ook opvang door professionele zorgverleners wordt genoemd. De impact is groot: 46% raakt van slag, 30% heeft mentale klachten en 20% overweegt zelf een verandering van baan. </a:t>
            </a:r>
          </a:p>
          <a:p>
            <a:pPr>
              <a:defRPr/>
            </a:pPr>
            <a:endParaRPr lang="nl-NL" sz="1200" dirty="0"/>
          </a:p>
          <a:p>
            <a:pPr>
              <a:defRPr/>
            </a:pPr>
            <a:endParaRPr lang="nl-NL" sz="1200" dirty="0"/>
          </a:p>
        </p:txBody>
      </p:sp>
      <p:sp>
        <p:nvSpPr>
          <p:cNvPr id="26" name="Tekstvak 25">
            <a:extLst>
              <a:ext uri="{FF2B5EF4-FFF2-40B4-BE49-F238E27FC236}">
                <a16:creationId xmlns:a16="http://schemas.microsoft.com/office/drawing/2014/main" id="{5083492A-0106-04A0-E2B3-6FAFDFCD87FA}"/>
              </a:ext>
            </a:extLst>
          </p:cNvPr>
          <p:cNvSpPr txBox="1"/>
          <p:nvPr/>
        </p:nvSpPr>
        <p:spPr>
          <a:xfrm>
            <a:off x="8112760" y="1974316"/>
            <a:ext cx="3934335" cy="646331"/>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endParaRPr lang="nl-NL" sz="1200"/>
          </a:p>
          <a:p>
            <a:pPr marR="0" lvl="0" algn="l" defTabSz="914400" rtl="0" eaLnBrk="1" fontAlgn="auto" latinLnBrk="0" hangingPunct="1">
              <a:lnSpc>
                <a:spcPct val="100000"/>
              </a:lnSpc>
              <a:spcBef>
                <a:spcPts val="0"/>
              </a:spcBef>
              <a:spcAft>
                <a:spcPts val="0"/>
              </a:spcAft>
              <a:buClrTx/>
              <a:buSzTx/>
              <a:tabLst/>
              <a:defRPr/>
            </a:pPr>
            <a:endParaRPr lang="nl-NL" sz="1200"/>
          </a:p>
          <a:p>
            <a:pPr marR="0" lvl="0" algn="l" defTabSz="914400" rtl="0" eaLnBrk="1" fontAlgn="auto" latinLnBrk="0" hangingPunct="1">
              <a:lnSpc>
                <a:spcPct val="100000"/>
              </a:lnSpc>
              <a:spcBef>
                <a:spcPts val="0"/>
              </a:spcBef>
              <a:spcAft>
                <a:spcPts val="0"/>
              </a:spcAft>
              <a:buClrTx/>
              <a:buSzTx/>
              <a:tabLst/>
              <a:defRPr/>
            </a:pPr>
            <a:endParaRPr lang="nl-NL" sz="1200"/>
          </a:p>
        </p:txBody>
      </p:sp>
      <p:sp>
        <p:nvSpPr>
          <p:cNvPr id="2" name="Tekstvak 1">
            <a:extLst>
              <a:ext uri="{FF2B5EF4-FFF2-40B4-BE49-F238E27FC236}">
                <a16:creationId xmlns:a16="http://schemas.microsoft.com/office/drawing/2014/main" id="{D8295092-2C4E-2912-E422-53AAF08283B1}"/>
              </a:ext>
            </a:extLst>
          </p:cNvPr>
          <p:cNvSpPr txBox="1"/>
          <p:nvPr/>
        </p:nvSpPr>
        <p:spPr>
          <a:xfrm>
            <a:off x="8182657" y="1163556"/>
            <a:ext cx="3523696" cy="461665"/>
          </a:xfrm>
          <a:prstGeom prst="rect">
            <a:avLst/>
          </a:prstGeom>
          <a:noFill/>
        </p:spPr>
        <p:txBody>
          <a:bodyPr wrap="square">
            <a:spAutoFit/>
          </a:bodyPr>
          <a:lstStyle/>
          <a:p>
            <a:r>
              <a:rPr lang="nl-NL" sz="1200" b="1"/>
              <a:t>Online ongewenst gedrag komt relatief weinig voor</a:t>
            </a:r>
            <a:endParaRPr lang="nl-NL" sz="1200" b="1">
              <a:solidFill>
                <a:schemeClr val="bg1"/>
              </a:solidFill>
            </a:endParaRPr>
          </a:p>
        </p:txBody>
      </p:sp>
      <p:cxnSp>
        <p:nvCxnSpPr>
          <p:cNvPr id="3" name="Rechte verbindingslijn 2">
            <a:extLst>
              <a:ext uri="{FF2B5EF4-FFF2-40B4-BE49-F238E27FC236}">
                <a16:creationId xmlns:a16="http://schemas.microsoft.com/office/drawing/2014/main" id="{0BD697B4-A922-B13D-8711-77B72763F170}"/>
              </a:ext>
            </a:extLst>
          </p:cNvPr>
          <p:cNvCxnSpPr>
            <a:cxnSpLocks/>
          </p:cNvCxnSpPr>
          <p:nvPr/>
        </p:nvCxnSpPr>
        <p:spPr>
          <a:xfrm>
            <a:off x="8182657" y="1845528"/>
            <a:ext cx="351555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6811BCF1-F37A-29ED-ADAA-18D641D24BF9}"/>
              </a:ext>
            </a:extLst>
          </p:cNvPr>
          <p:cNvSpPr txBox="1"/>
          <p:nvPr/>
        </p:nvSpPr>
        <p:spPr>
          <a:xfrm>
            <a:off x="8149700" y="1968836"/>
            <a:ext cx="3560635" cy="1569660"/>
          </a:xfrm>
          <a:prstGeom prst="rect">
            <a:avLst/>
          </a:prstGeom>
          <a:noFill/>
        </p:spPr>
        <p:txBody>
          <a:bodyPr wrap="square">
            <a:spAutoFit/>
          </a:bodyPr>
          <a:lstStyle/>
          <a:p>
            <a:pPr>
              <a:defRPr/>
            </a:pPr>
            <a:r>
              <a:rPr lang="nl-NL" sz="1200">
                <a:sym typeface="Wingdings" panose="05000000000000000000" pitchFamily="2" charset="2"/>
              </a:rPr>
              <a:t>5% meldt last te hebben gehad van online ongewenst gedrag van patiënten/cliënten en 4% van familie/bezoekers. </a:t>
            </a:r>
          </a:p>
          <a:p>
            <a:pPr>
              <a:defRPr/>
            </a:pPr>
            <a:r>
              <a:rPr lang="nl-NL" sz="1200">
                <a:sym typeface="Wingdings" panose="05000000000000000000" pitchFamily="2" charset="2"/>
              </a:rPr>
              <a:t>Online ongewenst gedrag door collega’s/leidinggevenden komt nog minder vaak voor met 3%. </a:t>
            </a:r>
            <a:endParaRPr lang="nl-NL" sz="1200"/>
          </a:p>
          <a:p>
            <a:pPr>
              <a:defRPr/>
            </a:pPr>
            <a:endParaRPr lang="nl-NL" sz="1200">
              <a:highlight>
                <a:srgbClr val="FFFF00"/>
              </a:highlight>
            </a:endParaRPr>
          </a:p>
          <a:p>
            <a:pPr>
              <a:defRPr/>
            </a:pPr>
            <a:endParaRPr lang="nl-NL" sz="1200"/>
          </a:p>
        </p:txBody>
      </p:sp>
      <p:pic>
        <p:nvPicPr>
          <p:cNvPr id="11" name="Afbeelding 10" descr="Afbeelding met clipart, tekenfilm, illustratie, kunst&#10;&#10;Automatisch gegenereerde beschrijving">
            <a:extLst>
              <a:ext uri="{FF2B5EF4-FFF2-40B4-BE49-F238E27FC236}">
                <a16:creationId xmlns:a16="http://schemas.microsoft.com/office/drawing/2014/main" id="{88124D62-9E99-09EE-8976-21F6370E80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91275" y="3591109"/>
            <a:ext cx="2462525" cy="1846894"/>
          </a:xfrm>
          <a:prstGeom prst="rect">
            <a:avLst/>
          </a:prstGeom>
        </p:spPr>
      </p:pic>
    </p:spTree>
    <p:extLst>
      <p:ext uri="{BB962C8B-B14F-4D97-AF65-F5344CB8AC3E}">
        <p14:creationId xmlns:p14="http://schemas.microsoft.com/office/powerpoint/2010/main" val="378501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46D8D6F-DCD3-0088-5A53-143FE671044C}"/>
              </a:ext>
            </a:extLst>
          </p:cNvPr>
          <p:cNvSpPr>
            <a:spLocks noGrp="1"/>
          </p:cNvSpPr>
          <p:nvPr>
            <p:ph type="title"/>
          </p:nvPr>
        </p:nvSpPr>
        <p:spPr/>
        <p:txBody>
          <a:bodyPr>
            <a:normAutofit/>
          </a:bodyPr>
          <a:lstStyle/>
          <a:p>
            <a:r>
              <a:rPr lang="nl-NL" sz="2400"/>
              <a:t>Conclusies &amp; aanbevelingen </a:t>
            </a:r>
          </a:p>
        </p:txBody>
      </p:sp>
      <p:sp>
        <p:nvSpPr>
          <p:cNvPr id="6" name="Tijdelijke aanduiding voor tekst 5">
            <a:extLst>
              <a:ext uri="{FF2B5EF4-FFF2-40B4-BE49-F238E27FC236}">
                <a16:creationId xmlns:a16="http://schemas.microsoft.com/office/drawing/2014/main" id="{C596F61F-48C0-4F4E-B542-389953576E3D}"/>
              </a:ext>
            </a:extLst>
          </p:cNvPr>
          <p:cNvSpPr>
            <a:spLocks noGrp="1"/>
          </p:cNvSpPr>
          <p:nvPr>
            <p:ph type="body" sz="quarter" idx="22"/>
          </p:nvPr>
        </p:nvSpPr>
        <p:spPr/>
        <p:txBody>
          <a:bodyPr/>
          <a:lstStyle/>
          <a:p>
            <a:r>
              <a:rPr lang="nl-NL" sz="1400" dirty="0"/>
              <a:t>Fitheid &amp; Sociale veiligheid 2023 Q4</a:t>
            </a:r>
          </a:p>
        </p:txBody>
      </p:sp>
      <p:sp>
        <p:nvSpPr>
          <p:cNvPr id="11" name="Tekstvak 10">
            <a:extLst>
              <a:ext uri="{FF2B5EF4-FFF2-40B4-BE49-F238E27FC236}">
                <a16:creationId xmlns:a16="http://schemas.microsoft.com/office/drawing/2014/main" id="{FDA0B41D-81F4-1795-996B-44604DBA7ED9}"/>
              </a:ext>
            </a:extLst>
          </p:cNvPr>
          <p:cNvSpPr txBox="1"/>
          <p:nvPr/>
        </p:nvSpPr>
        <p:spPr>
          <a:xfrm>
            <a:off x="4410914" y="1189276"/>
            <a:ext cx="3523696" cy="646331"/>
          </a:xfrm>
          <a:prstGeom prst="rect">
            <a:avLst/>
          </a:prstGeom>
          <a:noFill/>
        </p:spPr>
        <p:txBody>
          <a:bodyPr wrap="square">
            <a:spAutoFit/>
          </a:bodyPr>
          <a:lstStyle/>
          <a:p>
            <a:r>
              <a:rPr lang="nl-NL" sz="1200" b="1" dirty="0">
                <a:solidFill>
                  <a:schemeClr val="tx1"/>
                </a:solidFill>
              </a:rPr>
              <a:t>Meer kennis en vaardigheden nodig, maar ook meer bescherming bij ongewenst gedrag patiënten/cliënten</a:t>
            </a:r>
          </a:p>
        </p:txBody>
      </p:sp>
      <p:sp>
        <p:nvSpPr>
          <p:cNvPr id="13" name="Tekstvak 12">
            <a:extLst>
              <a:ext uri="{FF2B5EF4-FFF2-40B4-BE49-F238E27FC236}">
                <a16:creationId xmlns:a16="http://schemas.microsoft.com/office/drawing/2014/main" id="{058EFF22-E1B8-2735-B96C-AF66FC08CD2A}"/>
              </a:ext>
            </a:extLst>
          </p:cNvPr>
          <p:cNvSpPr txBox="1"/>
          <p:nvPr/>
        </p:nvSpPr>
        <p:spPr>
          <a:xfrm>
            <a:off x="729390" y="1189276"/>
            <a:ext cx="3144520" cy="461665"/>
          </a:xfrm>
          <a:prstGeom prst="rect">
            <a:avLst/>
          </a:prstGeom>
          <a:noFill/>
        </p:spPr>
        <p:txBody>
          <a:bodyPr wrap="square">
            <a:spAutoFit/>
          </a:bodyPr>
          <a:lstStyle/>
          <a:p>
            <a:r>
              <a:rPr lang="nl-NL" sz="1200" b="1" dirty="0">
                <a:solidFill>
                  <a:schemeClr val="tx1"/>
                </a:solidFill>
              </a:rPr>
              <a:t>Nog niet overal zijn er gedragsregels (bekend) en wordt er over gesproken</a:t>
            </a:r>
          </a:p>
        </p:txBody>
      </p:sp>
      <p:cxnSp>
        <p:nvCxnSpPr>
          <p:cNvPr id="14" name="Rechte verbindingslijn 13">
            <a:extLst>
              <a:ext uri="{FF2B5EF4-FFF2-40B4-BE49-F238E27FC236}">
                <a16:creationId xmlns:a16="http://schemas.microsoft.com/office/drawing/2014/main" id="{EA36DB55-DB11-16C6-CF1B-00713A694824}"/>
              </a:ext>
            </a:extLst>
          </p:cNvPr>
          <p:cNvCxnSpPr>
            <a:cxnSpLocks/>
          </p:cNvCxnSpPr>
          <p:nvPr/>
        </p:nvCxnSpPr>
        <p:spPr>
          <a:xfrm>
            <a:off x="4410914" y="1890012"/>
            <a:ext cx="35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6957E05-060A-A642-86C7-3ECA041F73AB}"/>
              </a:ext>
            </a:extLst>
          </p:cNvPr>
          <p:cNvCxnSpPr>
            <a:cxnSpLocks/>
          </p:cNvCxnSpPr>
          <p:nvPr/>
        </p:nvCxnSpPr>
        <p:spPr>
          <a:xfrm>
            <a:off x="729390" y="1890012"/>
            <a:ext cx="351555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42355E38-903E-97A0-DE8F-AB65D5D4CF6C}"/>
              </a:ext>
            </a:extLst>
          </p:cNvPr>
          <p:cNvSpPr txBox="1"/>
          <p:nvPr/>
        </p:nvSpPr>
        <p:spPr>
          <a:xfrm>
            <a:off x="701947" y="2069495"/>
            <a:ext cx="3560635" cy="4385816"/>
          </a:xfrm>
          <a:prstGeom prst="rect">
            <a:avLst/>
          </a:prstGeom>
          <a:noFill/>
        </p:spPr>
        <p:txBody>
          <a:bodyPr wrap="square" lIns="91440" tIns="45720" rIns="91440" bIns="45720" anchor="t">
            <a:spAutoFit/>
          </a:bodyPr>
          <a:lstStyle/>
          <a:p>
            <a:pPr>
              <a:spcAft>
                <a:spcPts val="600"/>
              </a:spcAft>
              <a:defRPr/>
            </a:pPr>
            <a:r>
              <a:rPr lang="nl-NL" sz="1200" dirty="0"/>
              <a:t>71% van de medewerkers geeft aan dat er gedragsregels zijn opgesteld binnen hun organisatie en 1 op de 5 medewerkers weet niet of er regels zijn. </a:t>
            </a:r>
          </a:p>
          <a:p>
            <a:pPr>
              <a:spcAft>
                <a:spcPts val="600"/>
              </a:spcAft>
              <a:defRPr/>
            </a:pPr>
            <a:r>
              <a:rPr lang="nl-NL" sz="1200" dirty="0"/>
              <a:t>De meerderheid (68%) zegt dat er binnen het team gesproken wordt over normen, maar toch geeft ook 18% (bijna 1 op de 5) aan dat dit niet gebeurt. Hier is winst te behalen. </a:t>
            </a:r>
            <a:endParaRPr lang="nl-NL" sz="1200" dirty="0">
              <a:cs typeface="Segoe UI"/>
            </a:endParaRPr>
          </a:p>
          <a:p>
            <a:pPr>
              <a:spcAft>
                <a:spcPts val="600"/>
              </a:spcAft>
              <a:defRPr/>
            </a:pPr>
            <a:r>
              <a:rPr lang="nl-NL" sz="1200" dirty="0">
                <a:cs typeface="Segoe UI"/>
              </a:rPr>
              <a:t>Dat geldt ook voor ongewenst gedrag door collega’s/leidinggevenden. Hoewel er volgens de meeste medewerkers (69%) gedragsregels zijn opgesteld binnen hun organisatie, wordt er volgens hen niet altijd ingegrepen wanneer iemand ongewenst gedrag vertoont (40% soms niet tot nooit). </a:t>
            </a:r>
          </a:p>
          <a:p>
            <a:pPr>
              <a:spcAft>
                <a:spcPts val="600"/>
              </a:spcAft>
              <a:defRPr/>
            </a:pPr>
            <a:r>
              <a:rPr lang="nl-NL" sz="1200" dirty="0"/>
              <a:t>In het algemeen lijkt er wel een open cultuur te worden ervaren binnen de afdeling: circa 50-60% zegt meningsverschillen te kunnen delen en te zeggen wat er in je omgaat. Circa 1 op de 10 ervaart echter dat je om het snelst hogerop te komen informatie voor je moet houden en dat fouten maken je kwalijk genomen wordt. </a:t>
            </a:r>
            <a:endParaRPr lang="nl-NL" sz="1200" dirty="0">
              <a:cs typeface="Segoe UI"/>
            </a:endParaRPr>
          </a:p>
        </p:txBody>
      </p:sp>
      <p:sp>
        <p:nvSpPr>
          <p:cNvPr id="26" name="Tekstvak 25">
            <a:extLst>
              <a:ext uri="{FF2B5EF4-FFF2-40B4-BE49-F238E27FC236}">
                <a16:creationId xmlns:a16="http://schemas.microsoft.com/office/drawing/2014/main" id="{5083492A-0106-04A0-E2B3-6FAFDFCD87FA}"/>
              </a:ext>
            </a:extLst>
          </p:cNvPr>
          <p:cNvSpPr txBox="1"/>
          <p:nvPr/>
        </p:nvSpPr>
        <p:spPr>
          <a:xfrm>
            <a:off x="4410914" y="2003812"/>
            <a:ext cx="3515557" cy="3431709"/>
          </a:xfrm>
          <a:prstGeom prst="rect">
            <a:avLst/>
          </a:prstGeom>
          <a:noFill/>
        </p:spPr>
        <p:txBody>
          <a:bodyPr wrap="square" lIns="91440" tIns="45720" rIns="91440" bIns="45720" anchor="t">
            <a:spAutoFit/>
          </a:bodyPr>
          <a:lstStyle/>
          <a:p>
            <a:pPr>
              <a:spcBef>
                <a:spcPts val="600"/>
              </a:spcBef>
              <a:spcAft>
                <a:spcPts val="600"/>
              </a:spcAft>
            </a:pPr>
            <a:r>
              <a:rPr lang="nl-NL" sz="1200" dirty="0"/>
              <a:t>60% zegt voldoende kennis en vaardigheden te hebben voor het omgaan met ongewenst gedrag van patiënten/cliënten. </a:t>
            </a:r>
            <a:r>
              <a:rPr lang="nl-NL" sz="1200" dirty="0">
                <a:solidFill>
                  <a:schemeClr val="tx1"/>
                </a:solidFill>
              </a:rPr>
              <a:t>Ondanks deze meerderheid, geeft toch de helft van de medewerkers aan graag een training te willen volgen op gebied van gesprekstechnieken tegen agressie of ongewenst gedrag. Verder wil één derde van de medewerkers mentaal sterker worden om beter om te kunnen gaan met eigen emoties. </a:t>
            </a:r>
          </a:p>
          <a:p>
            <a:pPr>
              <a:spcBef>
                <a:spcPts val="600"/>
              </a:spcBef>
              <a:spcAft>
                <a:spcPts val="600"/>
              </a:spcAft>
            </a:pPr>
            <a:r>
              <a:rPr lang="nl-NL" sz="1200" dirty="0"/>
              <a:t>Ongeveer een kwart heeft behoefte aan meer bescherming op de werkplek. Daarbij worden zaken genoemd als beveiligingscamera’s, meer personeel op de werkvloer, een alarmknop. </a:t>
            </a:r>
            <a:endParaRPr lang="nl-NL" sz="1200" dirty="0">
              <a:solidFill>
                <a:schemeClr val="tx1"/>
              </a:solidFill>
            </a:endParaRPr>
          </a:p>
          <a:p>
            <a:pPr>
              <a:spcBef>
                <a:spcPts val="600"/>
              </a:spcBef>
            </a:pPr>
            <a:endParaRPr lang="nl-NL" sz="1200" dirty="0"/>
          </a:p>
          <a:p>
            <a:pPr>
              <a:spcBef>
                <a:spcPts val="600"/>
              </a:spcBef>
            </a:pPr>
            <a:endParaRPr lang="nl-NL" sz="1200" dirty="0">
              <a:solidFill>
                <a:schemeClr val="tx1"/>
              </a:solidFill>
            </a:endParaRPr>
          </a:p>
        </p:txBody>
      </p:sp>
      <p:sp>
        <p:nvSpPr>
          <p:cNvPr id="4" name="Tekstvak 3">
            <a:extLst>
              <a:ext uri="{FF2B5EF4-FFF2-40B4-BE49-F238E27FC236}">
                <a16:creationId xmlns:a16="http://schemas.microsoft.com/office/drawing/2014/main" id="{F17C693C-496A-E176-CF58-D0BD8296C1AC}"/>
              </a:ext>
            </a:extLst>
          </p:cNvPr>
          <p:cNvSpPr txBox="1"/>
          <p:nvPr/>
        </p:nvSpPr>
        <p:spPr>
          <a:xfrm>
            <a:off x="8108391" y="1189275"/>
            <a:ext cx="3523696" cy="461665"/>
          </a:xfrm>
          <a:prstGeom prst="rect">
            <a:avLst/>
          </a:prstGeom>
          <a:noFill/>
        </p:spPr>
        <p:txBody>
          <a:bodyPr wrap="square">
            <a:spAutoFit/>
          </a:bodyPr>
          <a:lstStyle/>
          <a:p>
            <a:r>
              <a:rPr lang="nl-NL" sz="1200" b="1" dirty="0">
                <a:solidFill>
                  <a:schemeClr val="tx1"/>
                </a:solidFill>
              </a:rPr>
              <a:t>Koester de bevlogenheid en zorg goed voor Z&amp;W medewerkers</a:t>
            </a:r>
            <a:endParaRPr lang="nl-NL" sz="1200" b="1" dirty="0">
              <a:solidFill>
                <a:schemeClr val="bg1"/>
              </a:solidFill>
            </a:endParaRPr>
          </a:p>
        </p:txBody>
      </p:sp>
      <p:cxnSp>
        <p:nvCxnSpPr>
          <p:cNvPr id="7" name="Rechte verbindingslijn 6">
            <a:extLst>
              <a:ext uri="{FF2B5EF4-FFF2-40B4-BE49-F238E27FC236}">
                <a16:creationId xmlns:a16="http://schemas.microsoft.com/office/drawing/2014/main" id="{D4163C25-7E54-8511-F923-4713F8A7603F}"/>
              </a:ext>
            </a:extLst>
          </p:cNvPr>
          <p:cNvCxnSpPr>
            <a:cxnSpLocks/>
          </p:cNvCxnSpPr>
          <p:nvPr/>
        </p:nvCxnSpPr>
        <p:spPr>
          <a:xfrm>
            <a:off x="8108391" y="1890012"/>
            <a:ext cx="351555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BA7C3B9C-F9DE-7F3C-57FD-D08A6A5A770D}"/>
              </a:ext>
            </a:extLst>
          </p:cNvPr>
          <p:cNvSpPr txBox="1"/>
          <p:nvPr/>
        </p:nvSpPr>
        <p:spPr>
          <a:xfrm>
            <a:off x="8063313" y="2008533"/>
            <a:ext cx="3560635" cy="4970591"/>
          </a:xfrm>
          <a:prstGeom prst="rect">
            <a:avLst/>
          </a:prstGeom>
          <a:noFill/>
        </p:spPr>
        <p:txBody>
          <a:bodyPr wrap="square">
            <a:spAutoFit/>
          </a:bodyPr>
          <a:lstStyle/>
          <a:p>
            <a:pPr>
              <a:spcAft>
                <a:spcPts val="600"/>
              </a:spcAft>
              <a:defRPr/>
            </a:pPr>
            <a:r>
              <a:rPr lang="nl-NL" sz="1200" dirty="0"/>
              <a:t>Met een bevlogenheidsscore van 4,1, kunnen medewerkers in zorg en welzijn getypeerd worden als bevlogen medewerkers. Dat zit vooral (van de drie onderliggende schalen*) in de toewijding, die met 4,4 hoog te noemen is. Medewerkers zijn trots op hun werk, enthousiast over hun baan. </a:t>
            </a:r>
          </a:p>
          <a:p>
            <a:pPr>
              <a:defRPr/>
            </a:pPr>
            <a:r>
              <a:rPr lang="nl-NL" sz="1200" dirty="0"/>
              <a:t>Alhoewel de meerderheid (zo’n 60%) geen mentale fitheidsproblemen ervaart, speelt dit bij een aanzienlijke groep wel: 24% voelt zich mentaal uitgeput door het werk en 21% voelt zich psychisch belast. Mentale klachten worden door jongeren vaker genoemd dan 50+-</a:t>
            </a:r>
            <a:r>
              <a:rPr lang="nl-NL" sz="1200" dirty="0" err="1"/>
              <a:t>ers</a:t>
            </a:r>
            <a:r>
              <a:rPr lang="nl-NL" sz="1200" dirty="0"/>
              <a:t>. </a:t>
            </a:r>
          </a:p>
          <a:p>
            <a:pPr>
              <a:defRPr/>
            </a:pPr>
            <a:r>
              <a:rPr lang="nl-NL" sz="1200" dirty="0"/>
              <a:t>Ook fysieke fitheidsproblemen doen zich voor: : meer dan de helft (56%) voelt zich vermoeid na een werkdag. </a:t>
            </a:r>
          </a:p>
          <a:p>
            <a:pPr>
              <a:defRPr/>
            </a:pPr>
            <a:r>
              <a:rPr lang="nl-NL" sz="1200" dirty="0"/>
              <a:t>De 50+-</a:t>
            </a:r>
            <a:r>
              <a:rPr lang="nl-NL" sz="1200" dirty="0" err="1"/>
              <a:t>ers</a:t>
            </a:r>
            <a:r>
              <a:rPr lang="nl-NL" sz="1200" dirty="0"/>
              <a:t> geven vaker aan dat ze denken dat hun lichaam het werk niet meer aankan.  relatief vaker met fysieke fitheidsproblemen, alhoewel ze na een dag werken niet vaker fysiek uitgeput zijn of </a:t>
            </a:r>
            <a:r>
              <a:rPr lang="nl-NL" sz="1200" dirty="0" err="1"/>
              <a:t>licjamelijk</a:t>
            </a:r>
            <a:r>
              <a:rPr lang="nl-NL" sz="1200" dirty="0"/>
              <a:t> vermoeid voelen voordat de werkdag begint. Dat lijkt juist vaker te spelen bij de groep tussen 35- en 49 jaar. </a:t>
            </a:r>
          </a:p>
          <a:p>
            <a:pPr>
              <a:defRPr/>
            </a:pPr>
            <a:endParaRPr lang="nl-NL" sz="1200" dirty="0"/>
          </a:p>
          <a:p>
            <a:endParaRPr lang="nl-NL" sz="1200" dirty="0"/>
          </a:p>
          <a:p>
            <a:pPr marR="0" lvl="0" algn="l" defTabSz="914400" rtl="0" eaLnBrk="1" fontAlgn="auto" latinLnBrk="0" hangingPunct="1">
              <a:lnSpc>
                <a:spcPct val="100000"/>
              </a:lnSpc>
              <a:spcBef>
                <a:spcPts val="0"/>
              </a:spcBef>
              <a:spcAft>
                <a:spcPts val="0"/>
              </a:spcAft>
              <a:buClrTx/>
              <a:buSzTx/>
              <a:tabLst/>
              <a:defRPr/>
            </a:pPr>
            <a:endParaRPr lang="nl-NL" sz="1200" dirty="0"/>
          </a:p>
        </p:txBody>
      </p:sp>
      <p:sp>
        <p:nvSpPr>
          <p:cNvPr id="3" name="Tekstvak 2">
            <a:extLst>
              <a:ext uri="{FF2B5EF4-FFF2-40B4-BE49-F238E27FC236}">
                <a16:creationId xmlns:a16="http://schemas.microsoft.com/office/drawing/2014/main" id="{06B6690D-AB34-B823-5123-3C9EEC373EE2}"/>
              </a:ext>
            </a:extLst>
          </p:cNvPr>
          <p:cNvSpPr txBox="1"/>
          <p:nvPr/>
        </p:nvSpPr>
        <p:spPr>
          <a:xfrm>
            <a:off x="7926471" y="6291953"/>
            <a:ext cx="4132389" cy="276999"/>
          </a:xfrm>
          <a:prstGeom prst="rect">
            <a:avLst/>
          </a:prstGeom>
          <a:noFill/>
        </p:spPr>
        <p:txBody>
          <a:bodyPr wrap="square">
            <a:spAutoFit/>
          </a:bodyPr>
          <a:lstStyle/>
          <a:p>
            <a:pPr>
              <a:defRPr/>
            </a:pPr>
            <a:r>
              <a:rPr lang="nl-NL" sz="1200" i="1" dirty="0"/>
              <a:t>* De drie schalen zijn: vitaliteit, toewijding en absorptie</a:t>
            </a:r>
          </a:p>
        </p:txBody>
      </p:sp>
      <p:pic>
        <p:nvPicPr>
          <p:cNvPr id="15" name="Afbeelding 14" descr="Afbeelding met sport, schoeisel, persoon, Dans&#10;&#10;Automatisch gegenereerde beschrijving">
            <a:extLst>
              <a:ext uri="{FF2B5EF4-FFF2-40B4-BE49-F238E27FC236}">
                <a16:creationId xmlns:a16="http://schemas.microsoft.com/office/drawing/2014/main" id="{B2E56660-04A8-96CA-E947-A9A8CFD4EB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84473" y="5056046"/>
            <a:ext cx="3020106" cy="1448352"/>
          </a:xfrm>
          <a:prstGeom prst="rect">
            <a:avLst/>
          </a:prstGeom>
        </p:spPr>
      </p:pic>
    </p:spTree>
    <p:extLst>
      <p:ext uri="{BB962C8B-B14F-4D97-AF65-F5344CB8AC3E}">
        <p14:creationId xmlns:p14="http://schemas.microsoft.com/office/powerpoint/2010/main" val="1572107751"/>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382F89"/>
      </a:accent1>
      <a:accent2>
        <a:srgbClr val="0070C0"/>
      </a:accent2>
      <a:accent3>
        <a:srgbClr val="00B0F0"/>
      </a:accent3>
      <a:accent4>
        <a:srgbClr val="80CC28"/>
      </a:accent4>
      <a:accent5>
        <a:srgbClr val="F68712"/>
      </a:accent5>
      <a:accent6>
        <a:srgbClr val="7030A0"/>
      </a:accent6>
      <a:hlink>
        <a:srgbClr val="0070C0"/>
      </a:hlink>
      <a:folHlink>
        <a:srgbClr val="7030A0"/>
      </a:folHlink>
    </a:clrScheme>
    <a:fontScheme name="Custom 483">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r" defTabSz="914400" rtl="0" eaLnBrk="1" fontAlgn="auto" latinLnBrk="0" hangingPunct="1">
          <a:lnSpc>
            <a:spcPct val="150000"/>
          </a:lnSpc>
          <a:spcBef>
            <a:spcPts val="0"/>
          </a:spcBef>
          <a:spcAft>
            <a:spcPts val="0"/>
          </a:spcAft>
          <a:buClrTx/>
          <a:buSzTx/>
          <a:buFontTx/>
          <a:buNone/>
          <a:tabLst/>
          <a:defRPr kumimoji="0" sz="1400" b="0" i="0" u="none" strike="noStrike" kern="1200" cap="none" spc="0" normalizeH="0" baseline="0" noProof="0" dirty="0">
            <a:ln>
              <a:noFill/>
            </a:ln>
            <a:solidFill>
              <a:prstClr val="black">
                <a:lumMod val="50000"/>
                <a:lumOff val="50000"/>
              </a:prstClr>
            </a:solidFill>
            <a:effectLst/>
            <a:uLnTx/>
            <a:uFillTx/>
            <a:latin typeface="Segoe UI Semilight" panose="020B0402040204020203" pitchFamily="34" charset="0"/>
            <a:ea typeface="+mn-ea"/>
            <a:cs typeface="Segoe UI Semilight" panose="020B0402040204020203" pitchFamily="34" charset="0"/>
          </a:defRPr>
        </a:defPPr>
      </a:lstStyle>
    </a:txDef>
  </a:objectDefaults>
  <a:extraClrSchemeLst/>
  <a:extLst>
    <a:ext uri="{05A4C25C-085E-4340-85A3-A5531E510DB2}">
      <thm15:themeFamily xmlns:thm15="http://schemas.microsoft.com/office/thememl/2012/main" name="Presentatie1" id="{7C93B5E4-CD9F-47A8-989A-E61D1DE31754}" vid="{5A07C151-F51C-4424-A206-3C4B3F00EB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657CB834CCBC479C5B0A9D869C5131" ma:contentTypeVersion="18" ma:contentTypeDescription="Een nieuw document maken." ma:contentTypeScope="" ma:versionID="19c1392354b816730cf3c2ed47f91ab9">
  <xsd:schema xmlns:xsd="http://www.w3.org/2001/XMLSchema" xmlns:xs="http://www.w3.org/2001/XMLSchema" xmlns:p="http://schemas.microsoft.com/office/2006/metadata/properties" xmlns:ns2="895f1840-f4fd-4555-8860-95635f0b72fa" xmlns:ns3="afcbf0af-c2b2-4330-a9bc-23c3cc6a56cf" targetNamespace="http://schemas.microsoft.com/office/2006/metadata/properties" ma:root="true" ma:fieldsID="b7c11a4d0c2f13ea6ae73507985952c1" ns2:_="" ns3:_="">
    <xsd:import namespace="895f1840-f4fd-4555-8860-95635f0b72fa"/>
    <xsd:import namespace="afcbf0af-c2b2-4330-a9bc-23c3cc6a56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f1840-f4fd-4555-8860-95635f0b7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df6c6ac-c1ed-4aa5-8c9e-b78f95303e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cbf0af-c2b2-4330-a9bc-23c3cc6a56c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4bbdd7c-5d1b-435c-9ff7-10b8d576d0d2}" ma:internalName="TaxCatchAll" ma:showField="CatchAllData" ma:web="afcbf0af-c2b2-4330-a9bc-23c3cc6a56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5f1840-f4fd-4555-8860-95635f0b72fa">
      <Terms xmlns="http://schemas.microsoft.com/office/infopath/2007/PartnerControls"/>
    </lcf76f155ced4ddcb4097134ff3c332f>
    <TaxCatchAll xmlns="afcbf0af-c2b2-4330-a9bc-23c3cc6a56cf" xsi:nil="true"/>
    <SharedWithUsers xmlns="afcbf0af-c2b2-4330-a9bc-23c3cc6a56cf">
      <UserInfo>
        <DisplayName>Annemieke bruining | PGGM&amp;CO</DisplayName>
        <AccountId>82</AccountId>
        <AccountType/>
      </UserInfo>
    </SharedWithUsers>
    <MediaLengthInSeconds xmlns="895f1840-f4fd-4555-8860-95635f0b72fa" xsi:nil="true"/>
  </documentManagement>
</p:properties>
</file>

<file path=customXml/itemProps1.xml><?xml version="1.0" encoding="utf-8"?>
<ds:datastoreItem xmlns:ds="http://schemas.openxmlformats.org/officeDocument/2006/customXml" ds:itemID="{02F59C27-9506-40DD-B1F2-CE171D115806}">
  <ds:schemaRefs>
    <ds:schemaRef ds:uri="http://schemas.microsoft.com/sharepoint/v3/contenttype/forms"/>
  </ds:schemaRefs>
</ds:datastoreItem>
</file>

<file path=customXml/itemProps2.xml><?xml version="1.0" encoding="utf-8"?>
<ds:datastoreItem xmlns:ds="http://schemas.openxmlformats.org/officeDocument/2006/customXml" ds:itemID="{4E5AC3FC-386B-4693-958C-456BB9913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5f1840-f4fd-4555-8860-95635f0b72fa"/>
    <ds:schemaRef ds:uri="afcbf0af-c2b2-4330-a9bc-23c3cc6a56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12EEF7-28F5-472B-8A44-9280BE6E7408}">
  <ds:schemaRefs>
    <ds:schemaRef ds:uri="http://purl.org/dc/dcmitype/"/>
    <ds:schemaRef ds:uri="afcbf0af-c2b2-4330-a9bc-23c3cc6a56cf"/>
    <ds:schemaRef ds:uri="http://purl.org/dc/elements/1.1/"/>
    <ds:schemaRef ds:uri="895f1840-f4fd-4555-8860-95635f0b72fa"/>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PGGMCO - Fitheid en sociale veiligheid 1.1</Template>
  <TotalTime>3511</TotalTime>
  <Words>6091</Words>
  <Application>Microsoft Office PowerPoint</Application>
  <PresentationFormat>Widescreen</PresentationFormat>
  <Paragraphs>356</Paragraphs>
  <Slides>43</Slides>
  <Notes>16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Kantoorthema</vt:lpstr>
      <vt:lpstr>Onderzoeksrapport Fitheid en sociale veiligheid</vt:lpstr>
      <vt:lpstr>Inhoudsopgave </vt:lpstr>
      <vt:lpstr>1. Inleiding en onderzoeksopzet</vt:lpstr>
      <vt:lpstr>Fitheid en sociale veiligheid op de werkvloer</vt:lpstr>
      <vt:lpstr>Onderzoeksopzet</vt:lpstr>
      <vt:lpstr>2. Conclusies en aanbevelingen</vt:lpstr>
      <vt:lpstr>Belangrijkste conclusies op een rij</vt:lpstr>
      <vt:lpstr>Conclusies &amp; aanbevelingen </vt:lpstr>
      <vt:lpstr>Conclusies &amp; aanbevelingen </vt:lpstr>
      <vt:lpstr>3. Mentale en fysieke fitheid </vt:lpstr>
      <vt:lpstr>Mentale en fysieke fitheid stabiel in Q4</vt:lpstr>
      <vt:lpstr>Een derde van de medewerkers geeft aan elke dag trots te zijn op hun werk</vt:lpstr>
      <vt:lpstr>De meerderheid voelt zich mentaal goed tijdens het werk</vt:lpstr>
      <vt:lpstr>Iets meer dan de helft van de medewerkers heeft een vermoeid lichaam na een dag werken</vt:lpstr>
      <vt:lpstr>4. Sociale veiligheid op de werkvloer </vt:lpstr>
      <vt:lpstr>PowerPoint Presentation</vt:lpstr>
      <vt:lpstr>PowerPoint Presentation</vt:lpstr>
      <vt:lpstr>5. Ongewenst gedrag door patiënten of cliënten</vt:lpstr>
      <vt:lpstr>Verbale agressie is volgens medewerkers de meest voorkomende vorm van ongewenst gedrag op de werkvloer</vt:lpstr>
      <vt:lpstr>Medewerkers melden ongewenst gedrag het vaakst bij hun leidinggevende of via een formulier</vt:lpstr>
      <vt:lpstr>6. Ongewenst gedrag door familie / bezoekers van patiënten of cliënten</vt:lpstr>
      <vt:lpstr>Verbale agressie door bezoekers is volgens een derde van de medewerkers een enkele keer voorgekomen in het afgelopen jaar</vt:lpstr>
      <vt:lpstr>Medewerkers bespreken ongewenst gedrag door bezoekers met collega’s of melden het bij hun leidinggevende</vt:lpstr>
      <vt:lpstr>7. Nazorg ongewenst gedrag door patiënten cliënten of hun familie / bezoekers</vt:lpstr>
      <vt:lpstr>Meerderheid medewerkers tevreden over hulp na ongewenst gedrag</vt:lpstr>
      <vt:lpstr>Medewerkers geven vooral aan van slag te zijn als gevolg van ongewenst gedrag</vt:lpstr>
      <vt:lpstr>De meerderheid van de medewerkers geven aan dat er gedragsregels zijn opgesteld binnen hun organisatie</vt:lpstr>
      <vt:lpstr>Iets meer dan een derde van de medewerkers vindt dat de kennis om met ongewenst gedrag om te gaan beter kan of onvoldoende is </vt:lpstr>
      <vt:lpstr>8. Ongewenst gedrag door collega’s / leidinggevenden </vt:lpstr>
      <vt:lpstr>De meeste medewerkers hebben nooit ongewenst gedrag ervaren door collega’s of leidinggevenden </vt:lpstr>
      <vt:lpstr>Medewerkers durven ongewenst gedrag door collega’s of leidinggevenden minder vaak te melden </vt:lpstr>
      <vt:lpstr>De meeste medewerkers geven aan niet te weten of ongewenst gedrag is toe– of afgenomen of geven aan dat het gelijk is gebleven</vt:lpstr>
      <vt:lpstr>9. Nazorg ongewenst gedrag door collega’s / leidinggevenden </vt:lpstr>
      <vt:lpstr>Bijna de helft van de medewerkers ontevreden over nazorg na ongewenst gedrag door collega’s of leidinggevenden</vt:lpstr>
      <vt:lpstr>De meeste medewerkers zijn van slag en hebben mentale klachten na ongewenst gedrag door collega’s of leidinggevenden</vt:lpstr>
      <vt:lpstr>Hoewel volgens de meeste medewerkers er gedragsregels zijn opgesteld binnen hun organisatie, wordt er volgens hen niet altijd ingegrepen wanneer iemand ongewenst gedrag vertoont </vt:lpstr>
      <vt:lpstr>De meeste medewerkers vinden dat er veel onderwerpen op hun afdeling openlijk besproken kunnen worden</vt:lpstr>
      <vt:lpstr>10. Tips </vt:lpstr>
      <vt:lpstr>Tips</vt:lpstr>
      <vt:lpstr>11. Achtergrondkenmerken</vt:lpstr>
      <vt:lpstr>Achtergrondkenmerken: leeftijd, geslacht, hoogst voltooide opleiding en provincie </vt:lpstr>
      <vt:lpstr>Achtergrondkenmerken: subsector en grootte organisatie</vt:lpstr>
      <vt:lpstr>Relatie fitheid en ongewenst gedrag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Fitheid en sociale veiligheid</dc:title>
  <dc:creator>Serife Tutumlu</dc:creator>
  <cp:lastModifiedBy>Susannah van Beusekom | PGGM&amp;CO</cp:lastModifiedBy>
  <cp:revision>13</cp:revision>
  <dcterms:created xsi:type="dcterms:W3CDTF">2023-11-23T11:59:58Z</dcterms:created>
  <dcterms:modified xsi:type="dcterms:W3CDTF">2024-04-16T07:50:48Z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0x01010040657CB834CCBC479C5B0A9D869C5131</vt:lpwstr>
  </property>
  <property fmtid="{D5CDD505-2E9C-101B-9397-08002B2CF9AE}" pid="3" name="Order">
    <vt:r8>27600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